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56" r:id="rId2"/>
    <p:sldId id="420" r:id="rId3"/>
    <p:sldId id="421" r:id="rId4"/>
    <p:sldId id="446" r:id="rId5"/>
    <p:sldId id="457" r:id="rId6"/>
    <p:sldId id="414" r:id="rId7"/>
    <p:sldId id="454" r:id="rId8"/>
    <p:sldId id="458" r:id="rId9"/>
    <p:sldId id="482" r:id="rId10"/>
    <p:sldId id="475" r:id="rId11"/>
    <p:sldId id="473" r:id="rId12"/>
    <p:sldId id="460" r:id="rId13"/>
    <p:sldId id="466" r:id="rId14"/>
    <p:sldId id="471" r:id="rId15"/>
    <p:sldId id="476" r:id="rId16"/>
    <p:sldId id="474" r:id="rId17"/>
    <p:sldId id="478" r:id="rId18"/>
    <p:sldId id="479" r:id="rId19"/>
    <p:sldId id="481" r:id="rId20"/>
    <p:sldId id="480" r:id="rId21"/>
    <p:sldId id="455" r:id="rId22"/>
    <p:sldId id="472" r:id="rId2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E2D"/>
    <a:srgbClr val="A58343"/>
    <a:srgbClr val="043266"/>
    <a:srgbClr val="1B3067"/>
    <a:srgbClr val="E6AF00"/>
    <a:srgbClr val="1C2F67"/>
    <a:srgbClr val="F9F9F9"/>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54A67-FE6A-4036-B65B-C6120FF9B647}" v="223" dt="2025-04-14T01:32:21.128"/>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9319" autoAdjust="0"/>
    <p:restoredTop sz="95281" autoAdjust="0"/>
  </p:normalViewPr>
  <p:slideViewPr>
    <p:cSldViewPr snapToGrid="0">
      <p:cViewPr varScale="1">
        <p:scale>
          <a:sx n="96" d="100"/>
          <a:sy n="96" d="100"/>
        </p:scale>
        <p:origin x="72" y="1176"/>
      </p:cViewPr>
      <p:guideLst>
        <p:guide orient="horz" pos="2160"/>
        <p:guide pos="3840"/>
      </p:guideLst>
    </p:cSldViewPr>
  </p:slideViewPr>
  <p:notesTextViewPr>
    <p:cViewPr>
      <p:scale>
        <a:sx n="1" d="1"/>
        <a:sy n="1" d="1"/>
      </p:scale>
      <p:origin x="0" y="0"/>
    </p:cViewPr>
  </p:notesTextViewPr>
  <p:sorterViewPr>
    <p:cViewPr>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Danny" userId="33950e49-8df4-4509-bb3b-5ae9ae83dcb8" providerId="ADAL" clId="{DF51FF43-424A-42F5-9F7A-61EDBDB83043}"/>
    <pc:docChg chg="modSld">
      <pc:chgData name="LEE Danny" userId="33950e49-8df4-4509-bb3b-5ae9ae83dcb8" providerId="ADAL" clId="{DF51FF43-424A-42F5-9F7A-61EDBDB83043}" dt="2022-11-17T09:11:58.084" v="16" actId="20577"/>
      <pc:docMkLst>
        <pc:docMk/>
      </pc:docMkLst>
      <pc:sldChg chg="modSp mod">
        <pc:chgData name="LEE Danny" userId="33950e49-8df4-4509-bb3b-5ae9ae83dcb8" providerId="ADAL" clId="{DF51FF43-424A-42F5-9F7A-61EDBDB83043}" dt="2022-11-17T09:11:58.084" v="16" actId="20577"/>
        <pc:sldMkLst>
          <pc:docMk/>
          <pc:sldMk cId="2246282767" sldId="460"/>
        </pc:sldMkLst>
      </pc:sldChg>
      <pc:sldChg chg="modSp mod">
        <pc:chgData name="LEE Danny" userId="33950e49-8df4-4509-bb3b-5ae9ae83dcb8" providerId="ADAL" clId="{DF51FF43-424A-42F5-9F7A-61EDBDB83043}" dt="2022-11-17T09:11:36.209" v="8" actId="20577"/>
        <pc:sldMkLst>
          <pc:docMk/>
          <pc:sldMk cId="1329456277" sldId="473"/>
        </pc:sldMkLst>
      </pc:sldChg>
    </pc:docChg>
  </pc:docChgLst>
  <pc:docChgLst>
    <pc:chgData name="LEE Danny" userId="33950e49-8df4-4509-bb3b-5ae9ae83dcb8" providerId="ADAL" clId="{66A051D6-8369-48BD-863E-85E8F41E311C}"/>
    <pc:docChg chg="modSld">
      <pc:chgData name="LEE Danny" userId="33950e49-8df4-4509-bb3b-5ae9ae83dcb8" providerId="ADAL" clId="{66A051D6-8369-48BD-863E-85E8F41E311C}" dt="2024-04-18T01:50:11.033" v="9" actId="20577"/>
      <pc:docMkLst>
        <pc:docMk/>
      </pc:docMkLst>
      <pc:sldChg chg="modSp mod">
        <pc:chgData name="LEE Danny" userId="33950e49-8df4-4509-bb3b-5ae9ae83dcb8" providerId="ADAL" clId="{66A051D6-8369-48BD-863E-85E8F41E311C}" dt="2024-04-18T01:50:11.033" v="9" actId="20577"/>
        <pc:sldMkLst>
          <pc:docMk/>
          <pc:sldMk cId="3597290146" sldId="256"/>
        </pc:sldMkLst>
      </pc:sldChg>
      <pc:sldChg chg="modSp mod">
        <pc:chgData name="LEE Danny" userId="33950e49-8df4-4509-bb3b-5ae9ae83dcb8" providerId="ADAL" clId="{66A051D6-8369-48BD-863E-85E8F41E311C}" dt="2024-04-18T01:48:43.109" v="7" actId="20577"/>
        <pc:sldMkLst>
          <pc:docMk/>
          <pc:sldMk cId="2481637784" sldId="446"/>
        </pc:sldMkLst>
      </pc:sldChg>
    </pc:docChg>
  </pc:docChgLst>
  <pc:docChgLst>
    <pc:chgData name="LEE Danny" userId="33950e49-8df4-4509-bb3b-5ae9ae83dcb8" providerId="ADAL" clId="{DF04133A-A00B-48A6-BA6E-89EFA3608092}"/>
    <pc:docChg chg="undo custSel modSld">
      <pc:chgData name="LEE Danny" userId="33950e49-8df4-4509-bb3b-5ae9ae83dcb8" providerId="ADAL" clId="{DF04133A-A00B-48A6-BA6E-89EFA3608092}" dt="2022-11-18T10:07:19.044" v="29" actId="108"/>
      <pc:docMkLst>
        <pc:docMk/>
      </pc:docMkLst>
      <pc:sldChg chg="modSp mod">
        <pc:chgData name="LEE Danny" userId="33950e49-8df4-4509-bb3b-5ae9ae83dcb8" providerId="ADAL" clId="{DF04133A-A00B-48A6-BA6E-89EFA3608092}" dt="2022-11-18T10:07:19.044" v="29" actId="108"/>
        <pc:sldMkLst>
          <pc:docMk/>
          <pc:sldMk cId="2481637784" sldId="446"/>
        </pc:sldMkLst>
      </pc:sldChg>
    </pc:docChg>
  </pc:docChgLst>
  <pc:docChgLst>
    <pc:chgData name="LEE Danny" userId="33950e49-8df4-4509-bb3b-5ae9ae83dcb8" providerId="ADAL" clId="{DD22AE66-889A-4C49-BC99-5A16DB0B9039}"/>
    <pc:docChg chg="undo custSel modSld">
      <pc:chgData name="LEE Danny" userId="33950e49-8df4-4509-bb3b-5ae9ae83dcb8" providerId="ADAL" clId="{DD22AE66-889A-4C49-BC99-5A16DB0B9039}" dt="2022-12-09T03:11:42.737" v="16" actId="20577"/>
      <pc:docMkLst>
        <pc:docMk/>
      </pc:docMkLst>
      <pc:sldChg chg="modSp">
        <pc:chgData name="LEE Danny" userId="33950e49-8df4-4509-bb3b-5ae9ae83dcb8" providerId="ADAL" clId="{DD22AE66-889A-4C49-BC99-5A16DB0B9039}" dt="2022-12-09T02:40:35.966" v="5" actId="108"/>
        <pc:sldMkLst>
          <pc:docMk/>
          <pc:sldMk cId="2059413957" sldId="454"/>
        </pc:sldMkLst>
      </pc:sldChg>
      <pc:sldChg chg="modSp mod">
        <pc:chgData name="LEE Danny" userId="33950e49-8df4-4509-bb3b-5ae9ae83dcb8" providerId="ADAL" clId="{DD22AE66-889A-4C49-BC99-5A16DB0B9039}" dt="2022-12-09T03:11:42.737" v="16" actId="20577"/>
        <pc:sldMkLst>
          <pc:docMk/>
          <pc:sldMk cId="3092542856" sldId="476"/>
        </pc:sldMkLst>
      </pc:sldChg>
    </pc:docChg>
  </pc:docChgLst>
  <pc:docChgLst>
    <pc:chgData name="LEE Danny" userId="33950e49-8df4-4509-bb3b-5ae9ae83dcb8" providerId="ADAL" clId="{43054A67-FE6A-4036-B65B-C6120FF9B647}"/>
    <pc:docChg chg="undo redo custSel modSld">
      <pc:chgData name="LEE Danny" userId="33950e49-8df4-4509-bb3b-5ae9ae83dcb8" providerId="ADAL" clId="{43054A67-FE6A-4036-B65B-C6120FF9B647}" dt="2025-04-25T10:07:22.215" v="422" actId="20577"/>
      <pc:docMkLst>
        <pc:docMk/>
      </pc:docMkLst>
      <pc:sldChg chg="modSp mod">
        <pc:chgData name="LEE Danny" userId="33950e49-8df4-4509-bb3b-5ae9ae83dcb8" providerId="ADAL" clId="{43054A67-FE6A-4036-B65B-C6120FF9B647}" dt="2025-04-25T10:07:22.215" v="422" actId="20577"/>
        <pc:sldMkLst>
          <pc:docMk/>
          <pc:sldMk cId="3597290146" sldId="256"/>
        </pc:sldMkLst>
        <pc:spChg chg="mod">
          <ac:chgData name="LEE Danny" userId="33950e49-8df4-4509-bb3b-5ae9ae83dcb8" providerId="ADAL" clId="{43054A67-FE6A-4036-B65B-C6120FF9B647}" dt="2025-04-25T10:07:22.215" v="422" actId="20577"/>
          <ac:spMkLst>
            <pc:docMk/>
            <pc:sldMk cId="3597290146" sldId="256"/>
            <ac:spMk id="3" creationId="{00000000-0000-0000-0000-000000000000}"/>
          </ac:spMkLst>
        </pc:spChg>
      </pc:sldChg>
      <pc:sldChg chg="modSp mod">
        <pc:chgData name="LEE Danny" userId="33950e49-8df4-4509-bb3b-5ae9ae83dcb8" providerId="ADAL" clId="{43054A67-FE6A-4036-B65B-C6120FF9B647}" dt="2025-04-07T08:47:52.949" v="205" actId="6549"/>
        <pc:sldMkLst>
          <pc:docMk/>
          <pc:sldMk cId="2481637784" sldId="446"/>
        </pc:sldMkLst>
        <pc:spChg chg="mod">
          <ac:chgData name="LEE Danny" userId="33950e49-8df4-4509-bb3b-5ae9ae83dcb8" providerId="ADAL" clId="{43054A67-FE6A-4036-B65B-C6120FF9B647}" dt="2025-04-07T08:47:52.949" v="205" actId="6549"/>
          <ac:spMkLst>
            <pc:docMk/>
            <pc:sldMk cId="2481637784" sldId="446"/>
            <ac:spMk id="12" creationId="{2F698A46-3896-489E-8A61-CCB485B2D3F7}"/>
          </ac:spMkLst>
        </pc:spChg>
      </pc:sldChg>
      <pc:sldChg chg="modSp mod">
        <pc:chgData name="LEE Danny" userId="33950e49-8df4-4509-bb3b-5ae9ae83dcb8" providerId="ADAL" clId="{43054A67-FE6A-4036-B65B-C6120FF9B647}" dt="2025-03-28T06:30:45.136" v="170"/>
        <pc:sldMkLst>
          <pc:docMk/>
          <pc:sldMk cId="2059413957" sldId="454"/>
        </pc:sldMkLst>
        <pc:graphicFrameChg chg="mod modGraphic">
          <ac:chgData name="LEE Danny" userId="33950e49-8df4-4509-bb3b-5ae9ae83dcb8" providerId="ADAL" clId="{43054A67-FE6A-4036-B65B-C6120FF9B647}" dt="2025-03-28T06:30:45.136" v="170"/>
          <ac:graphicFrameMkLst>
            <pc:docMk/>
            <pc:sldMk cId="2059413957" sldId="454"/>
            <ac:graphicFrameMk id="23" creationId="{DBEED169-4CDA-4C96-A57F-8F2C225E3C5F}"/>
          </ac:graphicFrameMkLst>
        </pc:graphicFrameChg>
      </pc:sldChg>
      <pc:sldChg chg="modSp mod">
        <pc:chgData name="LEE Danny" userId="33950e49-8df4-4509-bb3b-5ae9ae83dcb8" providerId="ADAL" clId="{43054A67-FE6A-4036-B65B-C6120FF9B647}" dt="2025-04-07T10:39:18.107" v="375" actId="14826"/>
        <pc:sldMkLst>
          <pc:docMk/>
          <pc:sldMk cId="2036129335" sldId="455"/>
        </pc:sldMkLst>
        <pc:picChg chg="mod">
          <ac:chgData name="LEE Danny" userId="33950e49-8df4-4509-bb3b-5ae9ae83dcb8" providerId="ADAL" clId="{43054A67-FE6A-4036-B65B-C6120FF9B647}" dt="2025-04-07T10:39:18.107" v="375" actId="14826"/>
          <ac:picMkLst>
            <pc:docMk/>
            <pc:sldMk cId="2036129335" sldId="455"/>
            <ac:picMk id="19" creationId="{B354FDBB-F12C-0937-6D8F-3B8251DF33BA}"/>
          </ac:picMkLst>
        </pc:picChg>
      </pc:sldChg>
      <pc:sldChg chg="addSp delSp modSp mod">
        <pc:chgData name="LEE Danny" userId="33950e49-8df4-4509-bb3b-5ae9ae83dcb8" providerId="ADAL" clId="{43054A67-FE6A-4036-B65B-C6120FF9B647}" dt="2025-04-07T09:34:53.752" v="231" actId="478"/>
        <pc:sldMkLst>
          <pc:docMk/>
          <pc:sldMk cId="3362862326" sldId="457"/>
        </pc:sldMkLst>
        <pc:spChg chg="mod">
          <ac:chgData name="LEE Danny" userId="33950e49-8df4-4509-bb3b-5ae9ae83dcb8" providerId="ADAL" clId="{43054A67-FE6A-4036-B65B-C6120FF9B647}" dt="2025-04-07T09:31:34.120" v="226" actId="18245"/>
          <ac:spMkLst>
            <pc:docMk/>
            <pc:sldMk cId="3362862326" sldId="457"/>
            <ac:spMk id="3" creationId="{C41239C3-88EB-F294-CB24-B43E071E0C21}"/>
          </ac:spMkLst>
        </pc:spChg>
        <pc:spChg chg="mod">
          <ac:chgData name="LEE Danny" userId="33950e49-8df4-4509-bb3b-5ae9ae83dcb8" providerId="ADAL" clId="{43054A67-FE6A-4036-B65B-C6120FF9B647}" dt="2025-04-07T09:31:34.120" v="226" actId="18245"/>
          <ac:spMkLst>
            <pc:docMk/>
            <pc:sldMk cId="3362862326" sldId="457"/>
            <ac:spMk id="8" creationId="{AF463F87-C6D4-2CEB-1677-0A533D632603}"/>
          </ac:spMkLst>
        </pc:spChg>
        <pc:spChg chg="mod">
          <ac:chgData name="LEE Danny" userId="33950e49-8df4-4509-bb3b-5ae9ae83dcb8" providerId="ADAL" clId="{43054A67-FE6A-4036-B65B-C6120FF9B647}" dt="2025-04-07T09:31:34.120" v="226" actId="18245"/>
          <ac:spMkLst>
            <pc:docMk/>
            <pc:sldMk cId="3362862326" sldId="457"/>
            <ac:spMk id="9" creationId="{2374F995-B9B5-108A-4273-A0E7A7024CAB}"/>
          </ac:spMkLst>
        </pc:spChg>
        <pc:grpChg chg="mod">
          <ac:chgData name="LEE Danny" userId="33950e49-8df4-4509-bb3b-5ae9ae83dcb8" providerId="ADAL" clId="{43054A67-FE6A-4036-B65B-C6120FF9B647}" dt="2025-04-07T09:31:34.120" v="226" actId="18245"/>
          <ac:grpSpMkLst>
            <pc:docMk/>
            <pc:sldMk cId="3362862326" sldId="457"/>
            <ac:grpSpMk id="2" creationId="{52E1F91E-221A-46F7-19B5-D405F1CF0C61}"/>
          </ac:grpSpMkLst>
        </pc:grpChg>
        <pc:picChg chg="add mod">
          <ac:chgData name="LEE Danny" userId="33950e49-8df4-4509-bb3b-5ae9ae83dcb8" providerId="ADAL" clId="{43054A67-FE6A-4036-B65B-C6120FF9B647}" dt="2025-04-07T09:31:38.348" v="229" actId="1076"/>
          <ac:picMkLst>
            <pc:docMk/>
            <pc:sldMk cId="3362862326" sldId="457"/>
            <ac:picMk id="10" creationId="{CCB561C0-7925-0A1F-DB7B-4D16738EA6F3}"/>
          </ac:picMkLst>
        </pc:picChg>
        <pc:picChg chg="add mod">
          <ac:chgData name="LEE Danny" userId="33950e49-8df4-4509-bb3b-5ae9ae83dcb8" providerId="ADAL" clId="{43054A67-FE6A-4036-B65B-C6120FF9B647}" dt="2025-04-07T09:31:38.348" v="229" actId="1076"/>
          <ac:picMkLst>
            <pc:docMk/>
            <pc:sldMk cId="3362862326" sldId="457"/>
            <ac:picMk id="11" creationId="{F6113B4F-156A-46FE-B307-E4F688BBAF45}"/>
          </ac:picMkLst>
        </pc:picChg>
      </pc:sldChg>
      <pc:sldChg chg="modSp mod">
        <pc:chgData name="LEE Danny" userId="33950e49-8df4-4509-bb3b-5ae9ae83dcb8" providerId="ADAL" clId="{43054A67-FE6A-4036-B65B-C6120FF9B647}" dt="2025-03-28T06:26:07.692" v="164"/>
        <pc:sldMkLst>
          <pc:docMk/>
          <pc:sldMk cId="455921831" sldId="458"/>
        </pc:sldMkLst>
        <pc:spChg chg="mod">
          <ac:chgData name="LEE Danny" userId="33950e49-8df4-4509-bb3b-5ae9ae83dcb8" providerId="ADAL" clId="{43054A67-FE6A-4036-B65B-C6120FF9B647}" dt="2025-03-28T06:26:07.692" v="164"/>
          <ac:spMkLst>
            <pc:docMk/>
            <pc:sldMk cId="455921831" sldId="458"/>
            <ac:spMk id="13" creationId="{00000000-0000-0000-0000-000000000000}"/>
          </ac:spMkLst>
        </pc:spChg>
      </pc:sldChg>
      <pc:sldChg chg="modSp mod">
        <pc:chgData name="LEE Danny" userId="33950e49-8df4-4509-bb3b-5ae9ae83dcb8" providerId="ADAL" clId="{43054A67-FE6A-4036-B65B-C6120FF9B647}" dt="2025-04-17T10:41:50.387" v="419" actId="20577"/>
        <pc:sldMkLst>
          <pc:docMk/>
          <pc:sldMk cId="2246282767" sldId="460"/>
        </pc:sldMkLst>
        <pc:spChg chg="mod">
          <ac:chgData name="LEE Danny" userId="33950e49-8df4-4509-bb3b-5ae9ae83dcb8" providerId="ADAL" clId="{43054A67-FE6A-4036-B65B-C6120FF9B647}" dt="2025-04-07T08:53:53.505" v="224" actId="113"/>
          <ac:spMkLst>
            <pc:docMk/>
            <pc:sldMk cId="2246282767" sldId="460"/>
            <ac:spMk id="9" creationId="{00000000-0000-0000-0000-000000000000}"/>
          </ac:spMkLst>
        </pc:spChg>
        <pc:spChg chg="mod">
          <ac:chgData name="LEE Danny" userId="33950e49-8df4-4509-bb3b-5ae9ae83dcb8" providerId="ADAL" clId="{43054A67-FE6A-4036-B65B-C6120FF9B647}" dt="2025-04-17T10:41:50.387" v="419" actId="20577"/>
          <ac:spMkLst>
            <pc:docMk/>
            <pc:sldMk cId="2246282767" sldId="460"/>
            <ac:spMk id="35" creationId="{58162249-0251-43CB-8FCB-7E1788E16E51}"/>
          </ac:spMkLst>
        </pc:spChg>
      </pc:sldChg>
      <pc:sldChg chg="modSp mod">
        <pc:chgData name="LEE Danny" userId="33950e49-8df4-4509-bb3b-5ae9ae83dcb8" providerId="ADAL" clId="{43054A67-FE6A-4036-B65B-C6120FF9B647}" dt="2025-04-14T01:25:00.840" v="391" actId="20577"/>
        <pc:sldMkLst>
          <pc:docMk/>
          <pc:sldMk cId="1329456277" sldId="473"/>
        </pc:sldMkLst>
        <pc:spChg chg="mod">
          <ac:chgData name="LEE Danny" userId="33950e49-8df4-4509-bb3b-5ae9ae83dcb8" providerId="ADAL" clId="{43054A67-FE6A-4036-B65B-C6120FF9B647}" dt="2025-04-14T01:24:54.074" v="387" actId="20577"/>
          <ac:spMkLst>
            <pc:docMk/>
            <pc:sldMk cId="1329456277" sldId="473"/>
            <ac:spMk id="20" creationId="{5DA07497-F1E3-4FE8-97A3-B7A70922ACA4}"/>
          </ac:spMkLst>
        </pc:spChg>
        <pc:spChg chg="mod">
          <ac:chgData name="LEE Danny" userId="33950e49-8df4-4509-bb3b-5ae9ae83dcb8" providerId="ADAL" clId="{43054A67-FE6A-4036-B65B-C6120FF9B647}" dt="2025-04-14T01:25:00.840" v="391" actId="20577"/>
          <ac:spMkLst>
            <pc:docMk/>
            <pc:sldMk cId="1329456277" sldId="473"/>
            <ac:spMk id="25" creationId="{E363E1E8-EADE-4E11-AFE6-DBF2706B98F1}"/>
          </ac:spMkLst>
        </pc:spChg>
        <pc:spChg chg="mod">
          <ac:chgData name="LEE Danny" userId="33950e49-8df4-4509-bb3b-5ae9ae83dcb8" providerId="ADAL" clId="{43054A67-FE6A-4036-B65B-C6120FF9B647}" dt="2025-04-14T01:24:57.428" v="389" actId="20577"/>
          <ac:spMkLst>
            <pc:docMk/>
            <pc:sldMk cId="1329456277" sldId="473"/>
            <ac:spMk id="26" creationId="{0E6F93F2-58C6-4EF0-81C0-D4C47B930C7A}"/>
          </ac:spMkLst>
        </pc:spChg>
      </pc:sldChg>
      <pc:sldChg chg="addSp delSp modSp mod">
        <pc:chgData name="LEE Danny" userId="33950e49-8df4-4509-bb3b-5ae9ae83dcb8" providerId="ADAL" clId="{43054A67-FE6A-4036-B65B-C6120FF9B647}" dt="2025-04-25T10:06:59.040" v="420" actId="20577"/>
        <pc:sldMkLst>
          <pc:docMk/>
          <pc:sldMk cId="2369453180" sldId="474"/>
        </pc:sldMkLst>
        <pc:spChg chg="add mod ord">
          <ac:chgData name="LEE Danny" userId="33950e49-8df4-4509-bb3b-5ae9ae83dcb8" providerId="ADAL" clId="{43054A67-FE6A-4036-B65B-C6120FF9B647}" dt="2025-04-14T01:32:29.230" v="400" actId="1076"/>
          <ac:spMkLst>
            <pc:docMk/>
            <pc:sldMk cId="2369453180" sldId="474"/>
            <ac:spMk id="2" creationId="{01D2A947-F879-5A2A-E50A-8AC6DF537990}"/>
          </ac:spMkLst>
        </pc:spChg>
        <pc:spChg chg="mod">
          <ac:chgData name="LEE Danny" userId="33950e49-8df4-4509-bb3b-5ae9ae83dcb8" providerId="ADAL" clId="{43054A67-FE6A-4036-B65B-C6120FF9B647}" dt="2025-04-07T09:38:28.157" v="278" actId="1076"/>
          <ac:spMkLst>
            <pc:docMk/>
            <pc:sldMk cId="2369453180" sldId="474"/>
            <ac:spMk id="4" creationId="{00000000-0000-0000-0000-000000000000}"/>
          </ac:spMkLst>
        </pc:spChg>
        <pc:spChg chg="mod">
          <ac:chgData name="LEE Danny" userId="33950e49-8df4-4509-bb3b-5ae9ae83dcb8" providerId="ADAL" clId="{43054A67-FE6A-4036-B65B-C6120FF9B647}" dt="2025-04-07T09:58:14.157" v="336" actId="1076"/>
          <ac:spMkLst>
            <pc:docMk/>
            <pc:sldMk cId="2369453180" sldId="474"/>
            <ac:spMk id="5" creationId="{00000000-0000-0000-0000-000000000000}"/>
          </ac:spMkLst>
        </pc:spChg>
        <pc:spChg chg="add mod ord">
          <ac:chgData name="LEE Danny" userId="33950e49-8df4-4509-bb3b-5ae9ae83dcb8" providerId="ADAL" clId="{43054A67-FE6A-4036-B65B-C6120FF9B647}" dt="2025-04-25T10:06:59.040" v="420" actId="20577"/>
          <ac:spMkLst>
            <pc:docMk/>
            <pc:sldMk cId="2369453180" sldId="474"/>
            <ac:spMk id="9" creationId="{1BFBE8F9-2C20-1867-054F-72B2CCED7043}"/>
          </ac:spMkLst>
        </pc:spChg>
        <pc:spChg chg="mod">
          <ac:chgData name="LEE Danny" userId="33950e49-8df4-4509-bb3b-5ae9ae83dcb8" providerId="ADAL" clId="{43054A67-FE6A-4036-B65B-C6120FF9B647}" dt="2025-04-07T09:58:14.157" v="336" actId="1076"/>
          <ac:spMkLst>
            <pc:docMk/>
            <pc:sldMk cId="2369453180" sldId="474"/>
            <ac:spMk id="10" creationId="{00000000-0000-0000-0000-000000000000}"/>
          </ac:spMkLst>
        </pc:spChg>
        <pc:spChg chg="add mod">
          <ac:chgData name="LEE Danny" userId="33950e49-8df4-4509-bb3b-5ae9ae83dcb8" providerId="ADAL" clId="{43054A67-FE6A-4036-B65B-C6120FF9B647}" dt="2025-04-07T09:59:05.453" v="363" actId="14100"/>
          <ac:spMkLst>
            <pc:docMk/>
            <pc:sldMk cId="2369453180" sldId="474"/>
            <ac:spMk id="11" creationId="{AA7C9DD9-EE18-3AF6-08B3-87E8341C58A1}"/>
          </ac:spMkLst>
        </pc:spChg>
        <pc:spChg chg="mod">
          <ac:chgData name="LEE Danny" userId="33950e49-8df4-4509-bb3b-5ae9ae83dcb8" providerId="ADAL" clId="{43054A67-FE6A-4036-B65B-C6120FF9B647}" dt="2025-04-07T09:58:42.552" v="358" actId="1037"/>
          <ac:spMkLst>
            <pc:docMk/>
            <pc:sldMk cId="2369453180" sldId="474"/>
            <ac:spMk id="27" creationId="{00000000-0000-0000-0000-000000000000}"/>
          </ac:spMkLst>
        </pc:spChg>
        <pc:spChg chg="mod">
          <ac:chgData name="LEE Danny" userId="33950e49-8df4-4509-bb3b-5ae9ae83dcb8" providerId="ADAL" clId="{43054A67-FE6A-4036-B65B-C6120FF9B647}" dt="2025-04-07T09:58:42.552" v="358" actId="1037"/>
          <ac:spMkLst>
            <pc:docMk/>
            <pc:sldMk cId="2369453180" sldId="474"/>
            <ac:spMk id="28" creationId="{00000000-0000-0000-0000-000000000000}"/>
          </ac:spMkLst>
        </pc:spChg>
        <pc:spChg chg="mod">
          <ac:chgData name="LEE Danny" userId="33950e49-8df4-4509-bb3b-5ae9ae83dcb8" providerId="ADAL" clId="{43054A67-FE6A-4036-B65B-C6120FF9B647}" dt="2025-04-14T01:32:12.672" v="396" actId="1076"/>
          <ac:spMkLst>
            <pc:docMk/>
            <pc:sldMk cId="2369453180" sldId="474"/>
            <ac:spMk id="30" creationId="{00000000-0000-0000-0000-000000000000}"/>
          </ac:spMkLst>
        </pc:spChg>
        <pc:spChg chg="mod">
          <ac:chgData name="LEE Danny" userId="33950e49-8df4-4509-bb3b-5ae9ae83dcb8" providerId="ADAL" clId="{43054A67-FE6A-4036-B65B-C6120FF9B647}" dt="2025-04-14T01:32:03.421" v="395" actId="1076"/>
          <ac:spMkLst>
            <pc:docMk/>
            <pc:sldMk cId="2369453180" sldId="474"/>
            <ac:spMk id="31" creationId="{00000000-0000-0000-0000-000000000000}"/>
          </ac:spMkLst>
        </pc:spChg>
        <pc:spChg chg="mod">
          <ac:chgData name="LEE Danny" userId="33950e49-8df4-4509-bb3b-5ae9ae83dcb8" providerId="ADAL" clId="{43054A67-FE6A-4036-B65B-C6120FF9B647}" dt="2025-04-07T09:37:41.250" v="268" actId="1076"/>
          <ac:spMkLst>
            <pc:docMk/>
            <pc:sldMk cId="2369453180" sldId="474"/>
            <ac:spMk id="32" creationId="{00000000-0000-0000-0000-000000000000}"/>
          </ac:spMkLst>
        </pc:spChg>
        <pc:spChg chg="mod">
          <ac:chgData name="LEE Danny" userId="33950e49-8df4-4509-bb3b-5ae9ae83dcb8" providerId="ADAL" clId="{43054A67-FE6A-4036-B65B-C6120FF9B647}" dt="2025-04-07T09:39:36.414" v="294" actId="1076"/>
          <ac:spMkLst>
            <pc:docMk/>
            <pc:sldMk cId="2369453180" sldId="474"/>
            <ac:spMk id="33" creationId="{00000000-0000-0000-0000-000000000000}"/>
          </ac:spMkLst>
        </pc:spChg>
        <pc:spChg chg="mod">
          <ac:chgData name="LEE Danny" userId="33950e49-8df4-4509-bb3b-5ae9ae83dcb8" providerId="ADAL" clId="{43054A67-FE6A-4036-B65B-C6120FF9B647}" dt="2025-04-07T09:58:42.552" v="358" actId="1037"/>
          <ac:spMkLst>
            <pc:docMk/>
            <pc:sldMk cId="2369453180" sldId="474"/>
            <ac:spMk id="38" creationId="{00000000-0000-0000-0000-000000000000}"/>
          </ac:spMkLst>
        </pc:spChg>
        <pc:spChg chg="mod">
          <ac:chgData name="LEE Danny" userId="33950e49-8df4-4509-bb3b-5ae9ae83dcb8" providerId="ADAL" clId="{43054A67-FE6A-4036-B65B-C6120FF9B647}" dt="2025-04-14T01:31:57.065" v="393" actId="1076"/>
          <ac:spMkLst>
            <pc:docMk/>
            <pc:sldMk cId="2369453180" sldId="474"/>
            <ac:spMk id="39" creationId="{00000000-0000-0000-0000-000000000000}"/>
          </ac:spMkLst>
        </pc:spChg>
        <pc:spChg chg="mod">
          <ac:chgData name="LEE Danny" userId="33950e49-8df4-4509-bb3b-5ae9ae83dcb8" providerId="ADAL" clId="{43054A67-FE6A-4036-B65B-C6120FF9B647}" dt="2025-04-07T10:09:29.049" v="367" actId="1076"/>
          <ac:spMkLst>
            <pc:docMk/>
            <pc:sldMk cId="2369453180" sldId="474"/>
            <ac:spMk id="40" creationId="{00000000-0000-0000-0000-000000000000}"/>
          </ac:spMkLst>
        </pc:spChg>
        <pc:spChg chg="mod">
          <ac:chgData name="LEE Danny" userId="33950e49-8df4-4509-bb3b-5ae9ae83dcb8" providerId="ADAL" clId="{43054A67-FE6A-4036-B65B-C6120FF9B647}" dt="2025-04-07T09:36:56.527" v="257" actId="14100"/>
          <ac:spMkLst>
            <pc:docMk/>
            <pc:sldMk cId="2369453180" sldId="474"/>
            <ac:spMk id="42" creationId="{00000000-0000-0000-0000-000000000000}"/>
          </ac:spMkLst>
        </pc:spChg>
        <pc:picChg chg="add mod">
          <ac:chgData name="LEE Danny" userId="33950e49-8df4-4509-bb3b-5ae9ae83dcb8" providerId="ADAL" clId="{43054A67-FE6A-4036-B65B-C6120FF9B647}" dt="2025-04-07T09:40:22.558" v="302" actId="1076"/>
          <ac:picMkLst>
            <pc:docMk/>
            <pc:sldMk cId="2369453180" sldId="474"/>
            <ac:picMk id="7" creationId="{6106B67F-F0EF-5D62-FCF4-CAA43C51C393}"/>
          </ac:picMkLst>
        </pc:picChg>
        <pc:picChg chg="mod">
          <ac:chgData name="LEE Danny" userId="33950e49-8df4-4509-bb3b-5ae9ae83dcb8" providerId="ADAL" clId="{43054A67-FE6A-4036-B65B-C6120FF9B647}" dt="2025-04-07T09:36:56.527" v="257" actId="14100"/>
          <ac:picMkLst>
            <pc:docMk/>
            <pc:sldMk cId="2369453180" sldId="474"/>
            <ac:picMk id="23" creationId="{7ECB34DE-C10D-46C3-8247-C4D778306707}"/>
          </ac:picMkLst>
        </pc:picChg>
        <pc:picChg chg="mod">
          <ac:chgData name="LEE Danny" userId="33950e49-8df4-4509-bb3b-5ae9ae83dcb8" providerId="ADAL" clId="{43054A67-FE6A-4036-B65B-C6120FF9B647}" dt="2025-04-07T09:38:09.356" v="277" actId="1076"/>
          <ac:picMkLst>
            <pc:docMk/>
            <pc:sldMk cId="2369453180" sldId="474"/>
            <ac:picMk id="26" creationId="{2EE96114-AA6C-4699-B399-8DDE7C32BB61}"/>
          </ac:picMkLst>
        </pc:picChg>
        <pc:picChg chg="mod">
          <ac:chgData name="LEE Danny" userId="33950e49-8df4-4509-bb3b-5ae9ae83dcb8" providerId="ADAL" clId="{43054A67-FE6A-4036-B65B-C6120FF9B647}" dt="2025-04-07T09:58:56.261" v="361" actId="1076"/>
          <ac:picMkLst>
            <pc:docMk/>
            <pc:sldMk cId="2369453180" sldId="474"/>
            <ac:picMk id="29" creationId="{BB827A05-3B1C-4904-BB36-B5C40516BBF4}"/>
          </ac:picMkLst>
        </pc:picChg>
      </pc:sldChg>
      <pc:sldChg chg="modSp mod">
        <pc:chgData name="LEE Danny" userId="33950e49-8df4-4509-bb3b-5ae9ae83dcb8" providerId="ADAL" clId="{43054A67-FE6A-4036-B65B-C6120FF9B647}" dt="2025-03-28T06:26:52.725" v="169" actId="20577"/>
        <pc:sldMkLst>
          <pc:docMk/>
          <pc:sldMk cId="3092542856" sldId="476"/>
        </pc:sldMkLst>
        <pc:spChg chg="mod">
          <ac:chgData name="LEE Danny" userId="33950e49-8df4-4509-bb3b-5ae9ae83dcb8" providerId="ADAL" clId="{43054A67-FE6A-4036-B65B-C6120FF9B647}" dt="2025-03-28T06:26:52.725" v="169" actId="20577"/>
          <ac:spMkLst>
            <pc:docMk/>
            <pc:sldMk cId="3092542856" sldId="476"/>
            <ac:spMk id="14" creationId="{AFCDE065-955F-47E3-9FC2-9CB2F91E092F}"/>
          </ac:spMkLst>
        </pc:spChg>
      </pc:sldChg>
      <pc:sldChg chg="addSp delSp modSp mod">
        <pc:chgData name="LEE Danny" userId="33950e49-8df4-4509-bb3b-5ae9ae83dcb8" providerId="ADAL" clId="{43054A67-FE6A-4036-B65B-C6120FF9B647}" dt="2025-04-07T10:45:39.058" v="377"/>
        <pc:sldMkLst>
          <pc:docMk/>
          <pc:sldMk cId="216301060" sldId="479"/>
        </pc:sldMkLst>
        <pc:spChg chg="mod">
          <ac:chgData name="LEE Danny" userId="33950e49-8df4-4509-bb3b-5ae9ae83dcb8" providerId="ADAL" clId="{43054A67-FE6A-4036-B65B-C6120FF9B647}" dt="2025-03-28T06:31:48.327" v="174" actId="20577"/>
          <ac:spMkLst>
            <pc:docMk/>
            <pc:sldMk cId="216301060" sldId="479"/>
            <ac:spMk id="34" creationId="{0B3DBC86-FB17-4CC2-8051-01E825B7C392}"/>
          </ac:spMkLst>
        </pc:spChg>
        <pc:picChg chg="add mod">
          <ac:chgData name="LEE Danny" userId="33950e49-8df4-4509-bb3b-5ae9ae83dcb8" providerId="ADAL" clId="{43054A67-FE6A-4036-B65B-C6120FF9B647}" dt="2025-04-07T10:45:39.058" v="377"/>
          <ac:picMkLst>
            <pc:docMk/>
            <pc:sldMk cId="216301060" sldId="479"/>
            <ac:picMk id="3" creationId="{08311213-7553-08EA-5727-17A80C274E6D}"/>
          </ac:picMkLst>
        </pc:picChg>
      </pc:sldChg>
    </pc:docChg>
  </pc:docChgLst>
  <pc:docChgLst>
    <pc:chgData name="LEE Danny" userId="33950e49-8df4-4509-bb3b-5ae9ae83dcb8" providerId="ADAL" clId="{42D3611D-5951-4DE3-BF80-29B0557E3940}"/>
    <pc:docChg chg="undo custSel modSld">
      <pc:chgData name="LEE Danny" userId="33950e49-8df4-4509-bb3b-5ae9ae83dcb8" providerId="ADAL" clId="{42D3611D-5951-4DE3-BF80-29B0557E3940}" dt="2022-11-04T06:26:46.065" v="58"/>
      <pc:docMkLst>
        <pc:docMk/>
      </pc:docMkLst>
      <pc:sldChg chg="modSp mod">
        <pc:chgData name="LEE Danny" userId="33950e49-8df4-4509-bb3b-5ae9ae83dcb8" providerId="ADAL" clId="{42D3611D-5951-4DE3-BF80-29B0557E3940}" dt="2022-11-04T04:13:57.736" v="29" actId="20577"/>
        <pc:sldMkLst>
          <pc:docMk/>
          <pc:sldMk cId="3597290146" sldId="256"/>
        </pc:sldMkLst>
      </pc:sldChg>
      <pc:sldChg chg="modSp mod">
        <pc:chgData name="LEE Danny" userId="33950e49-8df4-4509-bb3b-5ae9ae83dcb8" providerId="ADAL" clId="{42D3611D-5951-4DE3-BF80-29B0557E3940}" dt="2022-11-04T06:23:13.786" v="57"/>
        <pc:sldMkLst>
          <pc:docMk/>
          <pc:sldMk cId="2481637784" sldId="446"/>
        </pc:sldMkLst>
      </pc:sldChg>
      <pc:sldChg chg="modSp">
        <pc:chgData name="LEE Danny" userId="33950e49-8df4-4509-bb3b-5ae9ae83dcb8" providerId="ADAL" clId="{42D3611D-5951-4DE3-BF80-29B0557E3940}" dt="2022-11-04T06:26:46.065" v="58"/>
        <pc:sldMkLst>
          <pc:docMk/>
          <pc:sldMk cId="2059413957" sldId="454"/>
        </pc:sldMkLst>
      </pc:sldChg>
      <pc:sldChg chg="addSp delSp modSp">
        <pc:chgData name="LEE Danny" userId="33950e49-8df4-4509-bb3b-5ae9ae83dcb8" providerId="ADAL" clId="{42D3611D-5951-4DE3-BF80-29B0557E3940}" dt="2022-11-04T04:57:28.998" v="55"/>
        <pc:sldMkLst>
          <pc:docMk/>
          <pc:sldMk cId="2036129335" sldId="455"/>
        </pc:sldMkLst>
      </pc:sldChg>
      <pc:sldChg chg="addSp delSp modSp mod">
        <pc:chgData name="LEE Danny" userId="33950e49-8df4-4509-bb3b-5ae9ae83dcb8" providerId="ADAL" clId="{42D3611D-5951-4DE3-BF80-29B0557E3940}" dt="2022-11-04T04:56:02.459" v="53" actId="478"/>
        <pc:sldMkLst>
          <pc:docMk/>
          <pc:sldMk cId="455921831" sldId="458"/>
        </pc:sldMkLst>
      </pc:sldChg>
      <pc:sldChg chg="modSp mod">
        <pc:chgData name="LEE Danny" userId="33950e49-8df4-4509-bb3b-5ae9ae83dcb8" providerId="ADAL" clId="{42D3611D-5951-4DE3-BF80-29B0557E3940}" dt="2022-11-04T04:54:36.178" v="51" actId="14100"/>
        <pc:sldMkLst>
          <pc:docMk/>
          <pc:sldMk cId="693711697" sldId="471"/>
        </pc:sldMkLst>
      </pc:sldChg>
    </pc:docChg>
  </pc:docChgLst>
  <pc:docChgLst>
    <pc:chgData name="LEE Danny" userId="33950e49-8df4-4509-bb3b-5ae9ae83dcb8" providerId="ADAL" clId="{EB7F7C5E-FC89-4E5D-86C9-9B9D23A6F69B}"/>
    <pc:docChg chg="modSld">
      <pc:chgData name="LEE Danny" userId="33950e49-8df4-4509-bb3b-5ae9ae83dcb8" providerId="ADAL" clId="{EB7F7C5E-FC89-4E5D-86C9-9B9D23A6F69B}" dt="2022-12-08T01:51:21.136" v="3" actId="108"/>
      <pc:docMkLst>
        <pc:docMk/>
      </pc:docMkLst>
      <pc:sldChg chg="modSp">
        <pc:chgData name="LEE Danny" userId="33950e49-8df4-4509-bb3b-5ae9ae83dcb8" providerId="ADAL" clId="{EB7F7C5E-FC89-4E5D-86C9-9B9D23A6F69B}" dt="2022-12-08T01:51:21.136" v="3" actId="108"/>
        <pc:sldMkLst>
          <pc:docMk/>
          <pc:sldMk cId="2059413957" sldId="454"/>
        </pc:sldMkLst>
      </pc:sldChg>
      <pc:sldChg chg="modSp mod">
        <pc:chgData name="LEE Danny" userId="33950e49-8df4-4509-bb3b-5ae9ae83dcb8" providerId="ADAL" clId="{EB7F7C5E-FC89-4E5D-86C9-9B9D23A6F69B}" dt="2022-12-08T01:40:10.001" v="0"/>
        <pc:sldMkLst>
          <pc:docMk/>
          <pc:sldMk cId="455921831" sldId="458"/>
        </pc:sldMkLst>
      </pc:sldChg>
      <pc:sldChg chg="modSp mod">
        <pc:chgData name="LEE Danny" userId="33950e49-8df4-4509-bb3b-5ae9ae83dcb8" providerId="ADAL" clId="{EB7F7C5E-FC89-4E5D-86C9-9B9D23A6F69B}" dt="2022-12-08T01:50:15.495" v="1" actId="14100"/>
        <pc:sldMkLst>
          <pc:docMk/>
          <pc:sldMk cId="2266393594" sldId="481"/>
        </pc:sldMkLst>
      </pc:sldChg>
    </pc:docChg>
  </pc:docChgLst>
  <pc:docChgLst>
    <pc:chgData name="LEE Danny" userId="33950e49-8df4-4509-bb3b-5ae9ae83dcb8" providerId="ADAL" clId="{3AD3E2BD-D45B-4180-9ACB-D485FE578AAB}"/>
    <pc:docChg chg="modSld">
      <pc:chgData name="LEE Danny" userId="33950e49-8df4-4509-bb3b-5ae9ae83dcb8" providerId="ADAL" clId="{3AD3E2BD-D45B-4180-9ACB-D485FE578AAB}" dt="2023-02-23T02:14:50.055" v="20" actId="20577"/>
      <pc:docMkLst>
        <pc:docMk/>
      </pc:docMkLst>
      <pc:sldChg chg="modSp mod">
        <pc:chgData name="LEE Danny" userId="33950e49-8df4-4509-bb3b-5ae9ae83dcb8" providerId="ADAL" clId="{3AD3E2BD-D45B-4180-9ACB-D485FE578AAB}" dt="2023-02-23T02:14:50.055" v="20" actId="20577"/>
        <pc:sldMkLst>
          <pc:docMk/>
          <pc:sldMk cId="3597290146" sldId="256"/>
        </pc:sldMkLst>
      </pc:sldChg>
      <pc:sldChg chg="modSp">
        <pc:chgData name="LEE Danny" userId="33950e49-8df4-4509-bb3b-5ae9ae83dcb8" providerId="ADAL" clId="{3AD3E2BD-D45B-4180-9ACB-D485FE578AAB}" dt="2023-02-23T02:03:49.446" v="17" actId="20577"/>
        <pc:sldMkLst>
          <pc:docMk/>
          <pc:sldMk cId="3362862326" sldId="457"/>
        </pc:sldMkLst>
      </pc:sldChg>
    </pc:docChg>
  </pc:docChgLst>
  <pc:docChgLst>
    <pc:chgData name="LEE Danny" userId="33950e49-8df4-4509-bb3b-5ae9ae83dcb8" providerId="ADAL" clId="{FC5D3ED0-7FDD-49B1-906B-F9257B814EA1}"/>
    <pc:docChg chg="modSld">
      <pc:chgData name="LEE Danny" userId="33950e49-8df4-4509-bb3b-5ae9ae83dcb8" providerId="ADAL" clId="{FC5D3ED0-7FDD-49B1-906B-F9257B814EA1}" dt="2023-08-07T01:46:09.793" v="3" actId="20577"/>
      <pc:docMkLst>
        <pc:docMk/>
      </pc:docMkLst>
      <pc:sldChg chg="modSp mod">
        <pc:chgData name="LEE Danny" userId="33950e49-8df4-4509-bb3b-5ae9ae83dcb8" providerId="ADAL" clId="{FC5D3ED0-7FDD-49B1-906B-F9257B814EA1}" dt="2023-08-07T01:46:03.867" v="1" actId="20577"/>
        <pc:sldMkLst>
          <pc:docMk/>
          <pc:sldMk cId="2481637784" sldId="446"/>
        </pc:sldMkLst>
      </pc:sldChg>
      <pc:sldChg chg="modSp">
        <pc:chgData name="LEE Danny" userId="33950e49-8df4-4509-bb3b-5ae9ae83dcb8" providerId="ADAL" clId="{FC5D3ED0-7FDD-49B1-906B-F9257B814EA1}" dt="2023-08-07T01:46:09.793" v="3" actId="20577"/>
        <pc:sldMkLst>
          <pc:docMk/>
          <pc:sldMk cId="3362862326" sldId="457"/>
        </pc:sldMkLst>
      </pc:sldChg>
    </pc:docChg>
  </pc:docChgLst>
  <pc:docChgLst>
    <pc:chgData name="LEE Danny" userId="33950e49-8df4-4509-bb3b-5ae9ae83dcb8" providerId="ADAL" clId="{C3FC8EB7-1512-4680-9022-CA66F9CD6153}"/>
    <pc:docChg chg="custSel modSld modNotesMaster modHandout">
      <pc:chgData name="LEE Danny" userId="33950e49-8df4-4509-bb3b-5ae9ae83dcb8" providerId="ADAL" clId="{C3FC8EB7-1512-4680-9022-CA66F9CD6153}" dt="2024-06-25T01:37:04.492" v="71" actId="20577"/>
      <pc:docMkLst>
        <pc:docMk/>
      </pc:docMkLst>
      <pc:sldChg chg="modSp mod">
        <pc:chgData name="LEE Danny" userId="33950e49-8df4-4509-bb3b-5ae9ae83dcb8" providerId="ADAL" clId="{C3FC8EB7-1512-4680-9022-CA66F9CD6153}" dt="2024-06-19T04:08:31.655" v="25" actId="20577"/>
        <pc:sldMkLst>
          <pc:docMk/>
          <pc:sldMk cId="3597290146" sldId="256"/>
        </pc:sldMkLst>
      </pc:sldChg>
      <pc:sldChg chg="addSp delSp modSp mod">
        <pc:chgData name="LEE Danny" userId="33950e49-8df4-4509-bb3b-5ae9ae83dcb8" providerId="ADAL" clId="{C3FC8EB7-1512-4680-9022-CA66F9CD6153}" dt="2024-06-19T06:49:09.556" v="65" actId="1037"/>
        <pc:sldMkLst>
          <pc:docMk/>
          <pc:sldMk cId="2036129335" sldId="455"/>
        </pc:sldMkLst>
      </pc:sldChg>
      <pc:sldChg chg="modSp">
        <pc:chgData name="LEE Danny" userId="33950e49-8df4-4509-bb3b-5ae9ae83dcb8" providerId="ADAL" clId="{C3FC8EB7-1512-4680-9022-CA66F9CD6153}" dt="2024-06-19T03:46:57.887" v="3" actId="20577"/>
        <pc:sldMkLst>
          <pc:docMk/>
          <pc:sldMk cId="3362862326" sldId="457"/>
        </pc:sldMkLst>
      </pc:sldChg>
      <pc:sldChg chg="addSp delSp modSp mod">
        <pc:chgData name="LEE Danny" userId="33950e49-8df4-4509-bb3b-5ae9ae83dcb8" providerId="ADAL" clId="{C3FC8EB7-1512-4680-9022-CA66F9CD6153}" dt="2024-06-19T07:02:40.426" v="67" actId="6549"/>
        <pc:sldMkLst>
          <pc:docMk/>
          <pc:sldMk cId="455921831" sldId="458"/>
        </pc:sldMkLst>
      </pc:sldChg>
      <pc:sldChg chg="modSp mod">
        <pc:chgData name="LEE Danny" userId="33950e49-8df4-4509-bb3b-5ae9ae83dcb8" providerId="ADAL" clId="{C3FC8EB7-1512-4680-9022-CA66F9CD6153}" dt="2024-06-25T01:37:04.492" v="71" actId="20577"/>
        <pc:sldMkLst>
          <pc:docMk/>
          <pc:sldMk cId="216301060" sldId="479"/>
        </pc:sldMkLst>
      </pc:sldChg>
      <pc:sldChg chg="addSp delSp modSp mod">
        <pc:chgData name="LEE Danny" userId="33950e49-8df4-4509-bb3b-5ae9ae83dcb8" providerId="ADAL" clId="{C3FC8EB7-1512-4680-9022-CA66F9CD6153}" dt="2024-06-19T03:47:50.123" v="10"/>
        <pc:sldMkLst>
          <pc:docMk/>
          <pc:sldMk cId="730981197" sldId="480"/>
        </pc:sldMkLst>
      </pc:sldChg>
      <pc:sldChg chg="modSp mod">
        <pc:chgData name="LEE Danny" userId="33950e49-8df4-4509-bb3b-5ae9ae83dcb8" providerId="ADAL" clId="{C3FC8EB7-1512-4680-9022-CA66F9CD6153}" dt="2024-06-19T06:51:10.918" v="66"/>
        <pc:sldMkLst>
          <pc:docMk/>
          <pc:sldMk cId="2266393594" sldId="481"/>
        </pc:sldMkLst>
      </pc:sldChg>
    </pc:docChg>
  </pc:docChgLst>
  <pc:docChgLst>
    <pc:chgData name="LEE Danny" userId="33950e49-8df4-4509-bb3b-5ae9ae83dcb8" providerId="ADAL" clId="{A8691813-B8F7-4329-A220-EA4592782B50}"/>
    <pc:docChg chg="undo custSel modSld">
      <pc:chgData name="LEE Danny" userId="33950e49-8df4-4509-bb3b-5ae9ae83dcb8" providerId="ADAL" clId="{A8691813-B8F7-4329-A220-EA4592782B50}" dt="2024-01-19T06:30:11.432" v="267" actId="113"/>
      <pc:docMkLst>
        <pc:docMk/>
      </pc:docMkLst>
      <pc:sldChg chg="modSp mod">
        <pc:chgData name="LEE Danny" userId="33950e49-8df4-4509-bb3b-5ae9ae83dcb8" providerId="ADAL" clId="{A8691813-B8F7-4329-A220-EA4592782B50}" dt="2024-01-11T03:30:10.257" v="160" actId="20577"/>
        <pc:sldMkLst>
          <pc:docMk/>
          <pc:sldMk cId="3597290146" sldId="256"/>
        </pc:sldMkLst>
      </pc:sldChg>
      <pc:sldChg chg="addSp delSp modSp mod">
        <pc:chgData name="LEE Danny" userId="33950e49-8df4-4509-bb3b-5ae9ae83dcb8" providerId="ADAL" clId="{A8691813-B8F7-4329-A220-EA4592782B50}" dt="2024-01-19T06:29:46.390" v="265" actId="20577"/>
        <pc:sldMkLst>
          <pc:docMk/>
          <pc:sldMk cId="2481637784" sldId="446"/>
        </pc:sldMkLst>
      </pc:sldChg>
      <pc:sldChg chg="modSp">
        <pc:chgData name="LEE Danny" userId="33950e49-8df4-4509-bb3b-5ae9ae83dcb8" providerId="ADAL" clId="{A8691813-B8F7-4329-A220-EA4592782B50}" dt="2024-01-19T06:30:11.432" v="267" actId="113"/>
        <pc:sldMkLst>
          <pc:docMk/>
          <pc:sldMk cId="3362862326" sldId="457"/>
        </pc:sldMkLst>
      </pc:sldChg>
      <pc:sldChg chg="modSp mod">
        <pc:chgData name="LEE Danny" userId="33950e49-8df4-4509-bb3b-5ae9ae83dcb8" providerId="ADAL" clId="{A8691813-B8F7-4329-A220-EA4592782B50}" dt="2024-01-11T09:33:11.359" v="227" actId="20577"/>
        <pc:sldMkLst>
          <pc:docMk/>
          <pc:sldMk cId="2246282767" sldId="460"/>
        </pc:sldMkLst>
      </pc:sldChg>
      <pc:sldChg chg="addSp delSp modSp mod">
        <pc:chgData name="LEE Danny" userId="33950e49-8df4-4509-bb3b-5ae9ae83dcb8" providerId="ADAL" clId="{A8691813-B8F7-4329-A220-EA4592782B50}" dt="2024-01-19T04:30:32.001" v="236"/>
        <pc:sldMkLst>
          <pc:docMk/>
          <pc:sldMk cId="3538009797" sldId="472"/>
        </pc:sldMkLst>
      </pc:sldChg>
      <pc:sldChg chg="modSp mod">
        <pc:chgData name="LEE Danny" userId="33950e49-8df4-4509-bb3b-5ae9ae83dcb8" providerId="ADAL" clId="{A8691813-B8F7-4329-A220-EA4592782B50}" dt="2024-01-11T09:32:45.850" v="213" actId="20577"/>
        <pc:sldMkLst>
          <pc:docMk/>
          <pc:sldMk cId="1329456277" sldId="473"/>
        </pc:sldMkLst>
      </pc:sldChg>
      <pc:sldChg chg="modSp mod">
        <pc:chgData name="LEE Danny" userId="33950e49-8df4-4509-bb3b-5ae9ae83dcb8" providerId="ADAL" clId="{A8691813-B8F7-4329-A220-EA4592782B50}" dt="2024-01-11T09:32:31.860" v="207" actId="20577"/>
        <pc:sldMkLst>
          <pc:docMk/>
          <pc:sldMk cId="1057304276" sldId="475"/>
        </pc:sldMkLst>
      </pc:sldChg>
      <pc:sldChg chg="addSp delSp modSp mod">
        <pc:chgData name="LEE Danny" userId="33950e49-8df4-4509-bb3b-5ae9ae83dcb8" providerId="ADAL" clId="{A8691813-B8F7-4329-A220-EA4592782B50}" dt="2024-01-11T04:41:10.004" v="205" actId="20577"/>
        <pc:sldMkLst>
          <pc:docMk/>
          <pc:sldMk cId="3092542856" sldId="476"/>
        </pc:sldMkLst>
      </pc:sldChg>
      <pc:sldChg chg="modSp mod">
        <pc:chgData name="LEE Danny" userId="33950e49-8df4-4509-bb3b-5ae9ae83dcb8" providerId="ADAL" clId="{A8691813-B8F7-4329-A220-EA4592782B50}" dt="2024-01-11T09:33:39.088" v="229" actId="20577"/>
        <pc:sldMkLst>
          <pc:docMk/>
          <pc:sldMk cId="216301060" sldId="479"/>
        </pc:sldMkLst>
      </pc:sldChg>
      <pc:sldChg chg="addSp delSp modSp mod">
        <pc:chgData name="LEE Danny" userId="33950e49-8df4-4509-bb3b-5ae9ae83dcb8" providerId="ADAL" clId="{A8691813-B8F7-4329-A220-EA4592782B50}" dt="2024-01-10T10:05:32.685" v="155"/>
        <pc:sldMkLst>
          <pc:docMk/>
          <pc:sldMk cId="730981197" sldId="480"/>
        </pc:sldMkLst>
      </pc:sldChg>
      <pc:sldChg chg="modSp mod">
        <pc:chgData name="LEE Danny" userId="33950e49-8df4-4509-bb3b-5ae9ae83dcb8" providerId="ADAL" clId="{A8691813-B8F7-4329-A220-EA4592782B50}" dt="2024-01-10T09:46:41.232" v="150" actId="6549"/>
        <pc:sldMkLst>
          <pc:docMk/>
          <pc:sldMk cId="2266393594" sldId="481"/>
        </pc:sldMkLst>
      </pc:sldChg>
    </pc:docChg>
  </pc:docChgLst>
  <pc:docChgLst>
    <pc:chgData name="LEE Danny" userId="33950e49-8df4-4509-bb3b-5ae9ae83dcb8" providerId="ADAL" clId="{0AAA339D-8FC1-4F96-AEE4-134CE639619E}"/>
    <pc:docChg chg="modSld">
      <pc:chgData name="LEE Danny" userId="33950e49-8df4-4509-bb3b-5ae9ae83dcb8" providerId="ADAL" clId="{0AAA339D-8FC1-4F96-AEE4-134CE639619E}" dt="2023-02-15T10:44:31.634" v="12" actId="20577"/>
      <pc:docMkLst>
        <pc:docMk/>
      </pc:docMkLst>
      <pc:sldChg chg="modSp mod">
        <pc:chgData name="LEE Danny" userId="33950e49-8df4-4509-bb3b-5ae9ae83dcb8" providerId="ADAL" clId="{0AAA339D-8FC1-4F96-AEE4-134CE639619E}" dt="2023-02-15T10:44:31.634" v="12" actId="20577"/>
        <pc:sldMkLst>
          <pc:docMk/>
          <pc:sldMk cId="2481637784" sldId="446"/>
        </pc:sldMkLst>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8AE215-0775-4EB7-A496-EE74622BBF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HK"/>
        </a:p>
      </dgm:t>
    </dgm:pt>
    <dgm:pt modelId="{B0C24761-14B0-4FCF-8881-C9E042C70CA8}">
      <dgm:prSet phldrT="[Text]" custT="1"/>
      <dgm:spPr>
        <a:solidFill>
          <a:schemeClr val="accent4">
            <a:lumMod val="20000"/>
            <a:lumOff val="80000"/>
          </a:schemeClr>
        </a:solidFill>
      </dgm:spPr>
      <dgm:t>
        <a:bodyPr/>
        <a:lstStyle/>
        <a:p>
          <a:r>
            <a:rPr lang="zh-TW" altLang="en-US" sz="1800" b="1" dirty="0">
              <a:solidFill>
                <a:srgbClr val="043266"/>
              </a:solidFill>
              <a:latin typeface="+mn-ea"/>
              <a:ea typeface="+mn-ea"/>
              <a:cs typeface="Nirmala UI Semilight" panose="020B0402040204020203" pitchFamily="34" charset="0"/>
            </a:rPr>
            <a:t>本科学士</a:t>
          </a:r>
          <a:endParaRPr lang="en-US" sz="1800" b="1" dirty="0">
            <a:solidFill>
              <a:srgbClr val="043266"/>
            </a:solidFill>
            <a:latin typeface="+mn-ea"/>
            <a:ea typeface="+mn-ea"/>
            <a:cs typeface="Nirmala UI Semilight" panose="020B0402040204020203" pitchFamily="34" charset="0"/>
          </a:endParaRPr>
        </a:p>
      </dgm:t>
    </dgm:pt>
    <dgm:pt modelId="{DC386AB8-CA50-46D8-AAB5-D94A8602B5DA}" type="parTrans" cxnId="{9F0F830A-A6D0-4759-A88E-786C70E8118B}">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83A6881A-F43E-45E6-B45B-29AE12105F80}" type="sibTrans" cxnId="{9F0F830A-A6D0-4759-A88E-786C70E8118B}">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6D1EDDD2-E501-41A4-B989-60FD059D9738}">
      <dgm:prSet phldrT="[Text]" custT="1"/>
      <dgm:spPr/>
      <dgm:t>
        <a:bodyPr/>
        <a:lstStyle/>
        <a:p>
          <a:r>
            <a:rPr lang="zh-CN"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rPr>
            <a:t>工商管理学士及理学士课程</a:t>
          </a:r>
          <a:r>
            <a:rPr lang="zh-TW" altLang="en-US" sz="1400" dirty="0">
              <a:solidFill>
                <a:schemeClr val="tx1">
                  <a:lumMod val="85000"/>
                  <a:lumOff val="15000"/>
                </a:schemeClr>
              </a:solidFill>
              <a:latin typeface="+mn-lt"/>
              <a:cs typeface="Nirmala UI Semilight" panose="020B0402040204020203" pitchFamily="34" charset="0"/>
            </a:rPr>
            <a:t>​​</a:t>
          </a:r>
          <a:r>
            <a:rPr lang="en-US" altLang="zh-TW" sz="1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11</a:t>
          </a:r>
          <a:r>
            <a:rPr lang="zh-TW" altLang="en-US" sz="1400" dirty="0">
              <a:solidFill>
                <a:schemeClr val="tx1">
                  <a:lumMod val="85000"/>
                  <a:lumOff val="15000"/>
                </a:schemeClr>
              </a:solidFill>
              <a:latin typeface="+mn-lt"/>
              <a:cs typeface="Nirmala UI Semilight" panose="020B0402040204020203" pitchFamily="34" charset="0"/>
            </a:rPr>
            <a:t>个，</a:t>
          </a: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与其他学院合办</a:t>
          </a:r>
          <a:r>
            <a:rPr lang="en-US"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跨学科</a:t>
          </a:r>
          <a:r>
            <a:rPr lang="en-US"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双学位课程共</a:t>
          </a:r>
          <a:r>
            <a:rPr lang="en-US" altLang="en-US" sz="1400" dirty="0">
              <a:solidFill>
                <a:schemeClr val="tx1">
                  <a:lumMod val="85000"/>
                  <a:lumOff val="15000"/>
                </a:schemeClr>
              </a:solidFill>
              <a:latin typeface="+mn-lt"/>
              <a:cs typeface="Nirmala UI Semilight" panose="020B0402040204020203" pitchFamily="34" charset="0"/>
            </a:rPr>
            <a:t>7</a:t>
          </a:r>
          <a:r>
            <a:rPr lang="zh-TW" altLang="en-US" sz="1400" dirty="0">
              <a:solidFill>
                <a:schemeClr val="tx1">
                  <a:lumMod val="85000"/>
                  <a:lumOff val="15000"/>
                </a:schemeClr>
              </a:solidFill>
              <a:latin typeface="+mn-lt"/>
              <a:cs typeface="Nirmala UI Semilight" panose="020B0402040204020203" pitchFamily="34" charset="0"/>
            </a:rPr>
            <a:t>个 </a:t>
          </a:r>
          <a:r>
            <a:rPr lang="en-US" altLang="en-US" sz="1400" dirty="0">
              <a:solidFill>
                <a:schemeClr val="bg1">
                  <a:lumMod val="50000"/>
                </a:schemeClr>
              </a:solidFill>
              <a:latin typeface="+mn-lt"/>
              <a:cs typeface="Nirmala UI Semilight" panose="020B0402040204020203" pitchFamily="34" charset="0"/>
            </a:rPr>
            <a:t>(</a:t>
          </a:r>
          <a:r>
            <a:rPr lang="zh-TW" altLang="en-US" sz="1400" dirty="0">
              <a:solidFill>
                <a:schemeClr val="bg1">
                  <a:lumMod val="50000"/>
                </a:schemeClr>
              </a:solidFill>
              <a:latin typeface="+mn-lt"/>
              <a:cs typeface="Nirmala UI Semilight" panose="020B0402040204020203" pitchFamily="34" charset="0"/>
            </a:rPr>
            <a:t>政府资助</a:t>
          </a:r>
          <a:r>
            <a:rPr lang="en-US" altLang="en-US" sz="1400" dirty="0">
              <a:solidFill>
                <a:schemeClr val="bg1">
                  <a:lumMod val="50000"/>
                </a:schemeClr>
              </a:solidFill>
              <a:latin typeface="+mn-lt"/>
              <a:cs typeface="Nirmala UI Semilight" panose="020B0402040204020203" pitchFamily="34" charset="0"/>
            </a:rPr>
            <a:t>)</a:t>
          </a:r>
          <a:endParaRPr lang="en-HK" sz="1400" dirty="0">
            <a:solidFill>
              <a:schemeClr val="bg1">
                <a:lumMod val="50000"/>
              </a:schemeClr>
            </a:solidFill>
            <a:latin typeface="+mn-lt"/>
            <a:ea typeface="Nirmala UI Semilight" panose="020B0402040204020203" pitchFamily="34" charset="0"/>
            <a:cs typeface="Nirmala UI Semilight" panose="020B0402040204020203" pitchFamily="34" charset="0"/>
          </a:endParaRPr>
        </a:p>
      </dgm:t>
    </dgm:pt>
    <dgm:pt modelId="{134F77CE-2FB3-435A-98FE-A6BD4F598453}" type="parTrans" cxnId="{70746629-D7CC-4DA1-9721-9958686100A1}">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A431BE63-1715-45F2-BD90-BE0E471CCD48}" type="sibTrans" cxnId="{70746629-D7CC-4DA1-9721-9958686100A1}">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40E88F51-AC78-4F4E-A2FB-C5332E00E1C4}">
      <dgm:prSet phldrT="[Text]" custT="1"/>
      <dgm:spPr>
        <a:solidFill>
          <a:schemeClr val="accent4">
            <a:lumMod val="20000"/>
            <a:lumOff val="80000"/>
          </a:schemeClr>
        </a:solidFill>
      </dgm:spPr>
      <dgm:t>
        <a:bodyPr/>
        <a:lstStyle/>
        <a:p>
          <a:r>
            <a:rPr lang="zh-CN" altLang="en-US" sz="18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工商管理硕士</a:t>
          </a:r>
          <a:r>
            <a:rPr lang="zh-TW" altLang="en-US" sz="18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 </a:t>
          </a:r>
          <a:r>
            <a:rPr lang="en-HK" sz="1800" b="1" dirty="0">
              <a:solidFill>
                <a:srgbClr val="043266"/>
              </a:solidFill>
              <a:latin typeface="+mn-lt"/>
              <a:ea typeface="Nirmala UI Semilight" panose="020B0402040204020203" pitchFamily="34" charset="0"/>
              <a:cs typeface="Nirmala UI Semilight" panose="020B0402040204020203" pitchFamily="34" charset="0"/>
            </a:rPr>
            <a:t>(MBA)</a:t>
          </a:r>
        </a:p>
      </dgm:t>
    </dgm:pt>
    <dgm:pt modelId="{F9B13E15-C52D-40D2-ACB3-71740C7E8130}" type="parTrans" cxnId="{2C549072-3604-4E72-87C2-F0D08F206A32}">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748E624F-14B8-4E0D-873D-C23E4A6FDA26}" type="sibTrans" cxnId="{2C549072-3604-4E72-87C2-F0D08F206A32}">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1B5B24B2-6C46-446A-9896-613472C6F204}">
      <dgm:prSet custT="1"/>
      <dgm:spPr>
        <a:solidFill>
          <a:schemeClr val="accent4">
            <a:lumMod val="20000"/>
            <a:lumOff val="80000"/>
          </a:schemeClr>
        </a:solidFill>
      </dgm:spPr>
      <dgm:t>
        <a:bodyPr/>
        <a:lstStyle/>
        <a:p>
          <a:r>
            <a:rPr lang="zh-TW" altLang="en-US" sz="1800" b="1" dirty="0">
              <a:solidFill>
                <a:srgbClr val="043266"/>
              </a:solidFill>
              <a:latin typeface="+mn-ea"/>
              <a:ea typeface="+mn-ea"/>
              <a:cs typeface="Nirmala UI Semilight" panose="020B0402040204020203" pitchFamily="34" charset="0"/>
            </a:rPr>
            <a:t>行政人员工商管理</a:t>
          </a:r>
          <a:r>
            <a:rPr lang="zh-CN" altLang="en-US" sz="18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硕</a:t>
          </a:r>
          <a:r>
            <a:rPr lang="zh-TW" altLang="en-US" sz="1800" b="1" dirty="0">
              <a:solidFill>
                <a:srgbClr val="043266"/>
              </a:solidFill>
              <a:latin typeface="+mn-ea"/>
              <a:ea typeface="+mn-ea"/>
              <a:cs typeface="Nirmala UI Semilight" panose="020B0402040204020203" pitchFamily="34" charset="0"/>
            </a:rPr>
            <a:t>士</a:t>
          </a:r>
          <a:r>
            <a:rPr lang="en-HK" sz="1800" b="1" dirty="0">
              <a:solidFill>
                <a:srgbClr val="043266"/>
              </a:solidFill>
              <a:latin typeface="+mn-ea"/>
              <a:ea typeface="+mn-ea"/>
              <a:cs typeface="Nirmala UI Semilight" panose="020B0402040204020203" pitchFamily="34" charset="0"/>
            </a:rPr>
            <a:t> </a:t>
          </a:r>
          <a:r>
            <a:rPr lang="en-HK" sz="1800" b="1" dirty="0">
              <a:solidFill>
                <a:srgbClr val="043266"/>
              </a:solidFill>
              <a:latin typeface="+mn-lt"/>
              <a:ea typeface="Nirmala UI Semilight" panose="020B0402040204020203" pitchFamily="34" charset="0"/>
              <a:cs typeface="Nirmala UI Semilight" panose="020B0402040204020203" pitchFamily="34" charset="0"/>
            </a:rPr>
            <a:t>(EMBA)</a:t>
          </a:r>
        </a:p>
      </dgm:t>
    </dgm:pt>
    <dgm:pt modelId="{778DFFDA-1F46-454F-AE08-177B390399F1}" type="parTrans" cxnId="{15554482-F152-4DB8-9CDC-ECBA87753885}">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F422133D-F06C-4D30-8AEF-5840D0DE57A4}" type="sibTrans" cxnId="{15554482-F152-4DB8-9CDC-ECBA87753885}">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166C04F5-A900-4E7D-B20D-1BED7E3D9885}">
      <dgm:prSet custT="1"/>
      <dgm:spPr/>
      <dgm:t>
        <a:bodyPr/>
        <a:lstStyle/>
        <a:p>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凯洛格 </a:t>
          </a:r>
          <a:r>
            <a:rPr lang="en-US" altLang="zh-TW"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a:t>
          </a:r>
          <a:r>
            <a:rPr lang="en-US"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a:t>
          </a: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科大行政人员工商管理硕士课程*</a:t>
          </a:r>
          <a:endParaRPr lang="en-HK"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dgm:t>
    </dgm:pt>
    <dgm:pt modelId="{C1EF92C4-BADA-4DDA-8EAB-226EA24BD807}" type="parTrans" cxnId="{0D75F294-74BF-46CD-BF03-96290C4A7276}">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BA3038B0-2702-473B-AF1E-2D1F11AC1B0C}" type="sibTrans" cxnId="{0D75F294-74BF-46CD-BF03-96290C4A7276}">
      <dgm:prSet/>
      <dgm:spPr/>
      <dgm:t>
        <a:bodyPr/>
        <a:lstStyle/>
        <a:p>
          <a:endParaRPr lang="en-HK" sz="1600">
            <a:latin typeface="+mn-lt"/>
            <a:ea typeface="Nirmala UI Semilight" panose="020B0402040204020203" pitchFamily="34" charset="0"/>
            <a:cs typeface="Nirmala UI Semilight" panose="020B0402040204020203" pitchFamily="34" charset="0"/>
          </a:endParaRPr>
        </a:p>
      </dgm:t>
    </dgm:pt>
    <dgm:pt modelId="{094E3838-CCDF-4AC8-A2A3-630735E649AE}">
      <dgm:prSet phldrT="[Text]" custT="1"/>
      <dgm:spPr/>
      <dgm:t>
        <a:bodyPr/>
        <a:lstStyle/>
        <a:p>
          <a:r>
            <a:rPr lang="zh-CN"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rPr>
            <a:t>全球工商管理学士</a:t>
          </a:r>
          <a:r>
            <a:rPr lang="en-US" sz="1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en-US" sz="1400" dirty="0">
              <a:solidFill>
                <a:schemeClr val="bg1">
                  <a:lumMod val="50000"/>
                </a:schemeClr>
              </a:solidFill>
              <a:latin typeface="+mn-lt"/>
              <a:ea typeface="Nirmala UI Semilight" panose="020B0402040204020203" pitchFamily="34" charset="0"/>
              <a:cs typeface="Nirmala UI Semilight" panose="020B0402040204020203" pitchFamily="34" charset="0"/>
            </a:rPr>
            <a:t>(</a:t>
          </a:r>
          <a:r>
            <a:rPr lang="zh-TW" altLang="en-US" sz="1400" dirty="0">
              <a:solidFill>
                <a:schemeClr val="bg1">
                  <a:lumMod val="50000"/>
                </a:schemeClr>
              </a:solidFill>
              <a:latin typeface="+mn-lt"/>
              <a:cs typeface="Nirmala UI Semilight" panose="020B0402040204020203" pitchFamily="34" charset="0"/>
            </a:rPr>
            <a:t>自资课程</a:t>
          </a:r>
          <a:r>
            <a:rPr lang="en-US" sz="1400" dirty="0">
              <a:solidFill>
                <a:schemeClr val="bg1">
                  <a:lumMod val="50000"/>
                </a:schemeClr>
              </a:solidFill>
              <a:latin typeface="+mn-lt"/>
              <a:ea typeface="Nirmala UI Semilight" panose="020B0402040204020203" pitchFamily="34" charset="0"/>
              <a:cs typeface="Nirmala UI Semilight" panose="020B0402040204020203" pitchFamily="34" charset="0"/>
            </a:rPr>
            <a:t>)</a:t>
          </a:r>
          <a:endParaRPr lang="en-US" altLang="en-US" sz="1400" dirty="0">
            <a:solidFill>
              <a:schemeClr val="bg1">
                <a:lumMod val="50000"/>
              </a:schemeClr>
            </a:solidFill>
            <a:latin typeface="+mn-lt"/>
            <a:cs typeface="Nirmala UI Semilight" panose="020B0402040204020203" pitchFamily="34" charset="0"/>
          </a:endParaRPr>
        </a:p>
      </dgm:t>
    </dgm:pt>
    <dgm:pt modelId="{7500A35F-AD51-4821-90AB-2E7F67789002}" type="parTrans" cxnId="{B9A78A71-FCB1-45D4-9F2B-FE3A2E38B754}">
      <dgm:prSet/>
      <dgm:spPr/>
      <dgm:t>
        <a:bodyPr/>
        <a:lstStyle/>
        <a:p>
          <a:endParaRPr lang="en-US"/>
        </a:p>
      </dgm:t>
    </dgm:pt>
    <dgm:pt modelId="{65499EDD-B05C-4172-AF2D-3B268E39B48C}" type="sibTrans" cxnId="{B9A78A71-FCB1-45D4-9F2B-FE3A2E38B754}">
      <dgm:prSet/>
      <dgm:spPr/>
      <dgm:t>
        <a:bodyPr/>
        <a:lstStyle/>
        <a:p>
          <a:endParaRPr lang="en-US"/>
        </a:p>
      </dgm:t>
    </dgm:pt>
    <dgm:pt modelId="{BAB3C5E5-4FD4-4BCA-B8BC-1538BA4B7A2D}">
      <dgm:prSet phldrT="[Text]" custT="1"/>
      <dgm:spPr/>
      <dgm:t>
        <a:bodyPr/>
        <a:lstStyle/>
        <a:p>
          <a:pPr>
            <a:spcAft>
              <a:spcPct val="20000"/>
            </a:spcAft>
          </a:pPr>
          <a:r>
            <a:rPr lang="zh-TW" altLang="en-US" sz="1400" dirty="0">
              <a:solidFill>
                <a:schemeClr val="tx1">
                  <a:lumMod val="85000"/>
                  <a:lumOff val="15000"/>
                </a:schemeClr>
              </a:solidFill>
              <a:latin typeface="+mn-lt"/>
              <a:cs typeface="Nirmala UI Semilight" panose="020B0402040204020203" pitchFamily="34" charset="0"/>
            </a:rPr>
            <a:t>全日制课程</a:t>
          </a:r>
          <a:endParaRPr lang="en-HK" sz="1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dgm:t>
    </dgm:pt>
    <dgm:pt modelId="{6F878477-BFCC-4839-A27B-725EDDE86C54}" type="parTrans" cxnId="{DC8F15C1-A8EF-48DF-9801-F4A691242F41}">
      <dgm:prSet/>
      <dgm:spPr/>
      <dgm:t>
        <a:bodyPr/>
        <a:lstStyle/>
        <a:p>
          <a:endParaRPr lang="en-US"/>
        </a:p>
      </dgm:t>
    </dgm:pt>
    <dgm:pt modelId="{DD20B738-2628-48F4-8E72-0AF4F137DBB1}" type="sibTrans" cxnId="{DC8F15C1-A8EF-48DF-9801-F4A691242F41}">
      <dgm:prSet/>
      <dgm:spPr/>
      <dgm:t>
        <a:bodyPr/>
        <a:lstStyle/>
        <a:p>
          <a:endParaRPr lang="en-US"/>
        </a:p>
      </dgm:t>
    </dgm:pt>
    <dgm:pt modelId="{4E23AE40-0FED-466E-B448-F8751D57D533}">
      <dgm:prSet custT="1"/>
      <dgm:spPr/>
      <dgm:t>
        <a:bodyPr/>
        <a:lstStyle/>
        <a:p>
          <a:pPr>
            <a:spcAft>
              <a:spcPct val="20000"/>
            </a:spcAft>
          </a:pPr>
          <a:r>
            <a:rPr lang="zh-CN"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rPr>
            <a:t>单周兼读制课程</a:t>
          </a:r>
          <a:endParaRPr lang="en-US"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dgm:t>
    </dgm:pt>
    <dgm:pt modelId="{3DF39697-38DD-4D31-9057-16DEE5BE153C}" type="parTrans" cxnId="{C310388A-D704-4B1A-B8F5-09F39BF9A518}">
      <dgm:prSet/>
      <dgm:spPr/>
      <dgm:t>
        <a:bodyPr/>
        <a:lstStyle/>
        <a:p>
          <a:endParaRPr lang="en-US"/>
        </a:p>
      </dgm:t>
    </dgm:pt>
    <dgm:pt modelId="{878612C8-87D4-4E16-B152-AAF7537D81D5}" type="sibTrans" cxnId="{C310388A-D704-4B1A-B8F5-09F39BF9A518}">
      <dgm:prSet/>
      <dgm:spPr/>
      <dgm:t>
        <a:bodyPr/>
        <a:lstStyle/>
        <a:p>
          <a:endParaRPr lang="en-US"/>
        </a:p>
      </dgm:t>
    </dgm:pt>
    <dgm:pt modelId="{90F076A8-2972-4687-A9C4-0A4152E6D211}">
      <dgm:prSet custT="1"/>
      <dgm:spPr/>
      <dgm:t>
        <a:bodyPr/>
        <a:lstStyle/>
        <a:p>
          <a:pPr>
            <a:spcAft>
              <a:spcPct val="20000"/>
            </a:spcAft>
          </a:pPr>
          <a:r>
            <a:rPr lang="zh-CN"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rPr>
            <a:t>双周兼读制课程</a:t>
          </a:r>
          <a:endParaRPr lang="en-US"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dgm:t>
    </dgm:pt>
    <dgm:pt modelId="{07EDF5C1-0302-41E9-BE8F-1C4E8B96E339}" type="parTrans" cxnId="{E6169F17-692E-4EB9-917C-3625C98C0429}">
      <dgm:prSet/>
      <dgm:spPr/>
      <dgm:t>
        <a:bodyPr/>
        <a:lstStyle/>
        <a:p>
          <a:endParaRPr lang="en-US"/>
        </a:p>
      </dgm:t>
    </dgm:pt>
    <dgm:pt modelId="{F15920F0-7FAA-41AA-831F-870A6B837B87}" type="sibTrans" cxnId="{E6169F17-692E-4EB9-917C-3625C98C0429}">
      <dgm:prSet/>
      <dgm:spPr/>
      <dgm:t>
        <a:bodyPr/>
        <a:lstStyle/>
        <a:p>
          <a:endParaRPr lang="en-US"/>
        </a:p>
      </dgm:t>
    </dgm:pt>
    <dgm:pt modelId="{C9B2EFBD-848D-4A68-8477-1E3039C769A4}">
      <dgm:prSet custT="1"/>
      <dgm:spPr/>
      <dgm:t>
        <a:bodyPr/>
        <a:lstStyle/>
        <a:p>
          <a:pPr>
            <a:spcAft>
              <a:spcPts val="600"/>
            </a:spcAft>
          </a:pPr>
          <a:r>
            <a:rPr lang="zh-CN"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rPr>
            <a:t>兼读制国际工商管理硕士数码课程</a:t>
          </a:r>
          <a:endParaRPr lang="en-US" altLang="en-US" sz="14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dgm:t>
    </dgm:pt>
    <dgm:pt modelId="{91197CB8-1179-4AB3-8612-5AF2F788A2EA}" type="parTrans" cxnId="{253EE22B-E612-4A14-82D8-D0633A746B6F}">
      <dgm:prSet/>
      <dgm:spPr/>
      <dgm:t>
        <a:bodyPr/>
        <a:lstStyle/>
        <a:p>
          <a:endParaRPr lang="en-US"/>
        </a:p>
      </dgm:t>
    </dgm:pt>
    <dgm:pt modelId="{17E52681-9060-4EF7-ADE2-DBE473C4D676}" type="sibTrans" cxnId="{253EE22B-E612-4A14-82D8-D0633A746B6F}">
      <dgm:prSet/>
      <dgm:spPr/>
      <dgm:t>
        <a:bodyPr/>
        <a:lstStyle/>
        <a:p>
          <a:endParaRPr lang="en-US"/>
        </a:p>
      </dgm:t>
    </dgm:pt>
    <dgm:pt modelId="{6D568C8F-3D39-466D-A069-953F3BEAEB99}">
      <dgm:prSet custT="1"/>
      <dgm:spPr/>
      <dgm:t>
        <a:bodyPr/>
        <a:lstStyle/>
        <a:p>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a:t>
          </a:r>
          <a:r>
            <a:rPr lang="zh-CN"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大中英双语</a:t>
          </a:r>
          <a:r>
            <a:rPr lang="en-US"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EMBA</a:t>
          </a:r>
          <a:r>
            <a:rPr lang="zh-CN"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课程</a:t>
          </a:r>
          <a:endParaRPr lang="en-US"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endParaRPr>
        </a:p>
      </dgm:t>
    </dgm:pt>
    <dgm:pt modelId="{D8E2B3E6-91D0-4ACC-9EBF-CD3AE1FC6F32}" type="parTrans" cxnId="{3C8A58D0-E2F1-4FA7-8414-56747AE2E6A3}">
      <dgm:prSet/>
      <dgm:spPr/>
      <dgm:t>
        <a:bodyPr/>
        <a:lstStyle/>
        <a:p>
          <a:endParaRPr lang="en-US"/>
        </a:p>
      </dgm:t>
    </dgm:pt>
    <dgm:pt modelId="{B9EC6C0F-D2A7-439C-B1E2-C09CDDE4FE1F}" type="sibTrans" cxnId="{3C8A58D0-E2F1-4FA7-8414-56747AE2E6A3}">
      <dgm:prSet/>
      <dgm:spPr/>
      <dgm:t>
        <a:bodyPr/>
        <a:lstStyle/>
        <a:p>
          <a:endParaRPr lang="en-US"/>
        </a:p>
      </dgm:t>
    </dgm:pt>
    <dgm:pt modelId="{4AF09712-704F-4BA9-AFDD-A6CF3A604A05}" type="pres">
      <dgm:prSet presAssocID="{018AE215-0775-4EB7-A496-EE74622BBF3C}" presName="linear" presStyleCnt="0">
        <dgm:presLayoutVars>
          <dgm:animLvl val="lvl"/>
          <dgm:resizeHandles val="exact"/>
        </dgm:presLayoutVars>
      </dgm:prSet>
      <dgm:spPr/>
    </dgm:pt>
    <dgm:pt modelId="{736D0C11-68B2-44AA-8E82-88ED65FB3834}" type="pres">
      <dgm:prSet presAssocID="{B0C24761-14B0-4FCF-8881-C9E042C70CA8}" presName="parentText" presStyleLbl="node1" presStyleIdx="0" presStyleCnt="3" custScaleY="51662">
        <dgm:presLayoutVars>
          <dgm:chMax val="0"/>
          <dgm:bulletEnabled val="1"/>
        </dgm:presLayoutVars>
      </dgm:prSet>
      <dgm:spPr/>
    </dgm:pt>
    <dgm:pt modelId="{E17E5CB5-1CEB-4AA8-A917-0A9AA73E3A09}" type="pres">
      <dgm:prSet presAssocID="{B0C24761-14B0-4FCF-8881-C9E042C70CA8}" presName="childText" presStyleLbl="revTx" presStyleIdx="0" presStyleCnt="3" custScaleY="83029">
        <dgm:presLayoutVars>
          <dgm:bulletEnabled val="1"/>
        </dgm:presLayoutVars>
      </dgm:prSet>
      <dgm:spPr/>
    </dgm:pt>
    <dgm:pt modelId="{BB703409-F01E-40AC-85D4-0DE75724D514}" type="pres">
      <dgm:prSet presAssocID="{40E88F51-AC78-4F4E-A2FB-C5332E00E1C4}" presName="parentText" presStyleLbl="node1" presStyleIdx="1" presStyleCnt="3" custScaleY="56317">
        <dgm:presLayoutVars>
          <dgm:chMax val="0"/>
          <dgm:bulletEnabled val="1"/>
        </dgm:presLayoutVars>
      </dgm:prSet>
      <dgm:spPr/>
    </dgm:pt>
    <dgm:pt modelId="{AB4412D9-AB2C-4F44-94AD-8FF3C5EB9296}" type="pres">
      <dgm:prSet presAssocID="{40E88F51-AC78-4F4E-A2FB-C5332E00E1C4}" presName="childText" presStyleLbl="revTx" presStyleIdx="1" presStyleCnt="3" custScaleY="100186">
        <dgm:presLayoutVars>
          <dgm:bulletEnabled val="1"/>
        </dgm:presLayoutVars>
      </dgm:prSet>
      <dgm:spPr/>
    </dgm:pt>
    <dgm:pt modelId="{8A83A3B2-A138-44DC-B8A5-59F1C2C63E0F}" type="pres">
      <dgm:prSet presAssocID="{1B5B24B2-6C46-446A-9896-613472C6F204}" presName="parentText" presStyleLbl="node1" presStyleIdx="2" presStyleCnt="3" custScaleY="51574" custLinFactNeighborX="0" custLinFactNeighborY="-2561">
        <dgm:presLayoutVars>
          <dgm:chMax val="0"/>
          <dgm:bulletEnabled val="1"/>
        </dgm:presLayoutVars>
      </dgm:prSet>
      <dgm:spPr/>
    </dgm:pt>
    <dgm:pt modelId="{9B20FD6B-2249-43FF-86E1-57DD6E565CC9}" type="pres">
      <dgm:prSet presAssocID="{1B5B24B2-6C46-446A-9896-613472C6F204}" presName="childText" presStyleLbl="revTx" presStyleIdx="2" presStyleCnt="3" custScaleY="63547">
        <dgm:presLayoutVars>
          <dgm:bulletEnabled val="1"/>
        </dgm:presLayoutVars>
      </dgm:prSet>
      <dgm:spPr/>
    </dgm:pt>
  </dgm:ptLst>
  <dgm:cxnLst>
    <dgm:cxn modelId="{3A6D8A08-0C79-44AA-B561-1A1725730410}" type="presOf" srcId="{BAB3C5E5-4FD4-4BCA-B8BC-1538BA4B7A2D}" destId="{AB4412D9-AB2C-4F44-94AD-8FF3C5EB9296}" srcOrd="0" destOrd="0" presId="urn:microsoft.com/office/officeart/2005/8/layout/vList2"/>
    <dgm:cxn modelId="{9F0F830A-A6D0-4759-A88E-786C70E8118B}" srcId="{018AE215-0775-4EB7-A496-EE74622BBF3C}" destId="{B0C24761-14B0-4FCF-8881-C9E042C70CA8}" srcOrd="0" destOrd="0" parTransId="{DC386AB8-CA50-46D8-AAB5-D94A8602B5DA}" sibTransId="{83A6881A-F43E-45E6-B45B-29AE12105F80}"/>
    <dgm:cxn modelId="{E6169F17-692E-4EB9-917C-3625C98C0429}" srcId="{40E88F51-AC78-4F4E-A2FB-C5332E00E1C4}" destId="{90F076A8-2972-4687-A9C4-0A4152E6D211}" srcOrd="2" destOrd="0" parTransId="{07EDF5C1-0302-41E9-BE8F-1C4E8B96E339}" sibTransId="{F15920F0-7FAA-41AA-831F-870A6B837B87}"/>
    <dgm:cxn modelId="{70746629-D7CC-4DA1-9721-9958686100A1}" srcId="{B0C24761-14B0-4FCF-8881-C9E042C70CA8}" destId="{6D1EDDD2-E501-41A4-B989-60FD059D9738}" srcOrd="0" destOrd="0" parTransId="{134F77CE-2FB3-435A-98FE-A6BD4F598453}" sibTransId="{A431BE63-1715-45F2-BD90-BE0E471CCD48}"/>
    <dgm:cxn modelId="{253EE22B-E612-4A14-82D8-D0633A746B6F}" srcId="{40E88F51-AC78-4F4E-A2FB-C5332E00E1C4}" destId="{C9B2EFBD-848D-4A68-8477-1E3039C769A4}" srcOrd="3" destOrd="0" parTransId="{91197CB8-1179-4AB3-8612-5AF2F788A2EA}" sibTransId="{17E52681-9060-4EF7-ADE2-DBE473C4D676}"/>
    <dgm:cxn modelId="{B402F431-1CF0-4471-BD4B-521F305DC06D}" type="presOf" srcId="{018AE215-0775-4EB7-A496-EE74622BBF3C}" destId="{4AF09712-704F-4BA9-AFDD-A6CF3A604A05}" srcOrd="0" destOrd="0" presId="urn:microsoft.com/office/officeart/2005/8/layout/vList2"/>
    <dgm:cxn modelId="{36392232-AEC7-4DB8-B83B-C293D0DC5D02}" type="presOf" srcId="{90F076A8-2972-4687-A9C4-0A4152E6D211}" destId="{AB4412D9-AB2C-4F44-94AD-8FF3C5EB9296}" srcOrd="0" destOrd="2" presId="urn:microsoft.com/office/officeart/2005/8/layout/vList2"/>
    <dgm:cxn modelId="{6333805F-E8EB-46CD-8240-CF29945F67CE}" type="presOf" srcId="{40E88F51-AC78-4F4E-A2FB-C5332E00E1C4}" destId="{BB703409-F01E-40AC-85D4-0DE75724D514}" srcOrd="0" destOrd="0" presId="urn:microsoft.com/office/officeart/2005/8/layout/vList2"/>
    <dgm:cxn modelId="{2DA41A44-3B60-4A91-8226-426EE0F98C9A}" type="presOf" srcId="{166C04F5-A900-4E7D-B20D-1BED7E3D9885}" destId="{9B20FD6B-2249-43FF-86E1-57DD6E565CC9}" srcOrd="0" destOrd="0" presId="urn:microsoft.com/office/officeart/2005/8/layout/vList2"/>
    <dgm:cxn modelId="{B9A78A71-FCB1-45D4-9F2B-FE3A2E38B754}" srcId="{B0C24761-14B0-4FCF-8881-C9E042C70CA8}" destId="{094E3838-CCDF-4AC8-A2A3-630735E649AE}" srcOrd="1" destOrd="0" parTransId="{7500A35F-AD51-4821-90AB-2E7F67789002}" sibTransId="{65499EDD-B05C-4172-AF2D-3B268E39B48C}"/>
    <dgm:cxn modelId="{A69BFC71-1873-4FEC-81F4-0324C5F06893}" type="presOf" srcId="{4E23AE40-0FED-466E-B448-F8751D57D533}" destId="{AB4412D9-AB2C-4F44-94AD-8FF3C5EB9296}" srcOrd="0" destOrd="1" presId="urn:microsoft.com/office/officeart/2005/8/layout/vList2"/>
    <dgm:cxn modelId="{2C549072-3604-4E72-87C2-F0D08F206A32}" srcId="{018AE215-0775-4EB7-A496-EE74622BBF3C}" destId="{40E88F51-AC78-4F4E-A2FB-C5332E00E1C4}" srcOrd="1" destOrd="0" parTransId="{F9B13E15-C52D-40D2-ACB3-71740C7E8130}" sibTransId="{748E624F-14B8-4E0D-873D-C23E4A6FDA26}"/>
    <dgm:cxn modelId="{15554482-F152-4DB8-9CDC-ECBA87753885}" srcId="{018AE215-0775-4EB7-A496-EE74622BBF3C}" destId="{1B5B24B2-6C46-446A-9896-613472C6F204}" srcOrd="2" destOrd="0" parTransId="{778DFFDA-1F46-454F-AE08-177B390399F1}" sibTransId="{F422133D-F06C-4D30-8AEF-5840D0DE57A4}"/>
    <dgm:cxn modelId="{C310388A-D704-4B1A-B8F5-09F39BF9A518}" srcId="{40E88F51-AC78-4F4E-A2FB-C5332E00E1C4}" destId="{4E23AE40-0FED-466E-B448-F8751D57D533}" srcOrd="1" destOrd="0" parTransId="{3DF39697-38DD-4D31-9057-16DEE5BE153C}" sibTransId="{878612C8-87D4-4E16-B152-AAF7537D81D5}"/>
    <dgm:cxn modelId="{0D75F294-74BF-46CD-BF03-96290C4A7276}" srcId="{1B5B24B2-6C46-446A-9896-613472C6F204}" destId="{166C04F5-A900-4E7D-B20D-1BED7E3D9885}" srcOrd="0" destOrd="0" parTransId="{C1EF92C4-BADA-4DDA-8EAB-226EA24BD807}" sibTransId="{BA3038B0-2702-473B-AF1E-2D1F11AC1B0C}"/>
    <dgm:cxn modelId="{C3A315A8-A8DE-4A3E-ADBA-A506722D87F3}" type="presOf" srcId="{C9B2EFBD-848D-4A68-8477-1E3039C769A4}" destId="{AB4412D9-AB2C-4F44-94AD-8FF3C5EB9296}" srcOrd="0" destOrd="3" presId="urn:microsoft.com/office/officeart/2005/8/layout/vList2"/>
    <dgm:cxn modelId="{B1A5ABB6-5835-4FE0-A5C0-B55D567F18D2}" type="presOf" srcId="{6D568C8F-3D39-466D-A069-953F3BEAEB99}" destId="{9B20FD6B-2249-43FF-86E1-57DD6E565CC9}" srcOrd="0" destOrd="1" presId="urn:microsoft.com/office/officeart/2005/8/layout/vList2"/>
    <dgm:cxn modelId="{DC8F15C1-A8EF-48DF-9801-F4A691242F41}" srcId="{40E88F51-AC78-4F4E-A2FB-C5332E00E1C4}" destId="{BAB3C5E5-4FD4-4BCA-B8BC-1538BA4B7A2D}" srcOrd="0" destOrd="0" parTransId="{6F878477-BFCC-4839-A27B-725EDDE86C54}" sibTransId="{DD20B738-2628-48F4-8E72-0AF4F137DBB1}"/>
    <dgm:cxn modelId="{5A896AD0-7323-4DF9-8B2C-4F14996D4020}" type="presOf" srcId="{B0C24761-14B0-4FCF-8881-C9E042C70CA8}" destId="{736D0C11-68B2-44AA-8E82-88ED65FB3834}" srcOrd="0" destOrd="0" presId="urn:microsoft.com/office/officeart/2005/8/layout/vList2"/>
    <dgm:cxn modelId="{3C8A58D0-E2F1-4FA7-8414-56747AE2E6A3}" srcId="{1B5B24B2-6C46-446A-9896-613472C6F204}" destId="{6D568C8F-3D39-466D-A069-953F3BEAEB99}" srcOrd="1" destOrd="0" parTransId="{D8E2B3E6-91D0-4ACC-9EBF-CD3AE1FC6F32}" sibTransId="{B9EC6C0F-D2A7-439C-B1E2-C09CDDE4FE1F}"/>
    <dgm:cxn modelId="{D53103E4-8A5F-44F3-BF80-DCDD6F37B0D5}" type="presOf" srcId="{6D1EDDD2-E501-41A4-B989-60FD059D9738}" destId="{E17E5CB5-1CEB-4AA8-A917-0A9AA73E3A09}" srcOrd="0" destOrd="0" presId="urn:microsoft.com/office/officeart/2005/8/layout/vList2"/>
    <dgm:cxn modelId="{0C4F9BEF-E8C2-4B80-A189-E0A1CBD6BD70}" type="presOf" srcId="{094E3838-CCDF-4AC8-A2A3-630735E649AE}" destId="{E17E5CB5-1CEB-4AA8-A917-0A9AA73E3A09}" srcOrd="0" destOrd="1" presId="urn:microsoft.com/office/officeart/2005/8/layout/vList2"/>
    <dgm:cxn modelId="{AE197DF3-47D0-4FF3-96CC-7AFC3F988947}" type="presOf" srcId="{1B5B24B2-6C46-446A-9896-613472C6F204}" destId="{8A83A3B2-A138-44DC-B8A5-59F1C2C63E0F}" srcOrd="0" destOrd="0" presId="urn:microsoft.com/office/officeart/2005/8/layout/vList2"/>
    <dgm:cxn modelId="{FF84E1DF-3438-4E77-9A59-C015CEC88522}" type="presParOf" srcId="{4AF09712-704F-4BA9-AFDD-A6CF3A604A05}" destId="{736D0C11-68B2-44AA-8E82-88ED65FB3834}" srcOrd="0" destOrd="0" presId="urn:microsoft.com/office/officeart/2005/8/layout/vList2"/>
    <dgm:cxn modelId="{52D6AF74-818E-4ECD-AB4B-839664589547}" type="presParOf" srcId="{4AF09712-704F-4BA9-AFDD-A6CF3A604A05}" destId="{E17E5CB5-1CEB-4AA8-A917-0A9AA73E3A09}" srcOrd="1" destOrd="0" presId="urn:microsoft.com/office/officeart/2005/8/layout/vList2"/>
    <dgm:cxn modelId="{E1D50C63-A0DD-435C-9BA7-CF7CD15F77D1}" type="presParOf" srcId="{4AF09712-704F-4BA9-AFDD-A6CF3A604A05}" destId="{BB703409-F01E-40AC-85D4-0DE75724D514}" srcOrd="2" destOrd="0" presId="urn:microsoft.com/office/officeart/2005/8/layout/vList2"/>
    <dgm:cxn modelId="{5B3C0D4C-A467-4DF8-B49B-6FFB68C83375}" type="presParOf" srcId="{4AF09712-704F-4BA9-AFDD-A6CF3A604A05}" destId="{AB4412D9-AB2C-4F44-94AD-8FF3C5EB9296}" srcOrd="3" destOrd="0" presId="urn:microsoft.com/office/officeart/2005/8/layout/vList2"/>
    <dgm:cxn modelId="{08E9CE3E-2D39-4B57-BCD2-533EDB794747}" type="presParOf" srcId="{4AF09712-704F-4BA9-AFDD-A6CF3A604A05}" destId="{8A83A3B2-A138-44DC-B8A5-59F1C2C63E0F}" srcOrd="4" destOrd="0" presId="urn:microsoft.com/office/officeart/2005/8/layout/vList2"/>
    <dgm:cxn modelId="{E91BE4F6-CD80-4623-AFA1-79D9B98DDDC0}" type="presParOf" srcId="{4AF09712-704F-4BA9-AFDD-A6CF3A604A05}" destId="{9B20FD6B-2249-43FF-86E1-57DD6E565CC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8AE215-0775-4EB7-A496-EE74622BBF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HK"/>
        </a:p>
      </dgm:t>
    </dgm:pt>
    <dgm:pt modelId="{48D52655-38C0-42EE-87DA-EFEDCE6767E4}">
      <dgm:prSet phldrT="[Text]" custT="1"/>
      <dgm:spPr>
        <a:solidFill>
          <a:schemeClr val="accent4">
            <a:lumMod val="20000"/>
            <a:lumOff val="80000"/>
          </a:schemeClr>
        </a:solidFill>
      </dgm:spPr>
      <dgm:t>
        <a:bodyPr/>
        <a:lstStyle/>
        <a:p>
          <a:r>
            <a:rPr lang="zh-TW" altLang="en-US" sz="1800" b="1" dirty="0">
              <a:solidFill>
                <a:srgbClr val="043266"/>
              </a:solidFill>
              <a:latin typeface="+mn-lt"/>
              <a:cs typeface="Nirmala UI Semilight" panose="020B0402040204020203" pitchFamily="34" charset="0"/>
            </a:rPr>
            <a:t>理学硕士</a:t>
          </a:r>
          <a:r>
            <a:rPr lang="en-HK" sz="1800" b="1" dirty="0">
              <a:solidFill>
                <a:srgbClr val="043266"/>
              </a:solidFill>
              <a:latin typeface="+mn-lt"/>
              <a:ea typeface="Nirmala UI Semilight" panose="020B0402040204020203" pitchFamily="34" charset="0"/>
              <a:cs typeface="Nirmala UI Semilight" panose="020B0402040204020203" pitchFamily="34" charset="0"/>
            </a:rPr>
            <a:t> (MSc)</a:t>
          </a:r>
        </a:p>
      </dgm:t>
    </dgm:pt>
    <dgm:pt modelId="{A50A012F-1AD5-422B-99B6-BFB9CF0946BD}" type="parTrans" cxnId="{29592E5F-CDC0-46C4-BF25-ACB641E1BAB5}">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9E2A604D-43AB-4E6B-8382-8E0BA7FB7B95}" type="sibTrans" cxnId="{29592E5F-CDC0-46C4-BF25-ACB641E1BAB5}">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B3CFDD2B-8AE6-4DA9-8BC7-E361C626A3BF}">
      <dgm:prSet custT="1"/>
      <dgm:spPr>
        <a:solidFill>
          <a:schemeClr val="accent4">
            <a:lumMod val="20000"/>
            <a:lumOff val="80000"/>
          </a:schemeClr>
        </a:solidFill>
      </dgm:spPr>
      <dgm:t>
        <a:bodyPr/>
        <a:lstStyle/>
        <a:p>
          <a:r>
            <a:rPr lang="zh-TW" altLang="en-US" sz="1800" b="1" kern="1200" dirty="0">
              <a:solidFill>
                <a:srgbClr val="043266"/>
              </a:solidFill>
              <a:latin typeface="+mn-lt"/>
              <a:cs typeface="Nirmala UI Semilight" panose="020B0402040204020203" pitchFamily="34" charset="0"/>
            </a:rPr>
            <a:t>工商管理博</a:t>
          </a:r>
          <a:r>
            <a:rPr lang="zh-TW" alt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士 </a:t>
          </a:r>
          <a:r>
            <a:rPr 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 (DBA) </a:t>
          </a:r>
        </a:p>
        <a:p>
          <a:r>
            <a:rPr lang="zh-CN" alt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中英双语工商管理博士课程</a:t>
          </a:r>
          <a:endParaRPr lang="en-HK" sz="1800" b="1" kern="1200" dirty="0">
            <a:solidFill>
              <a:srgbClr val="043266"/>
            </a:solidFill>
            <a:latin typeface="Calibri" panose="020F0502020204030204"/>
            <a:ea typeface="新細明體" panose="02020500000000000000" pitchFamily="18" charset="-120"/>
            <a:cs typeface="Nirmala UI Semilight" panose="020B0402040204020203" pitchFamily="34" charset="0"/>
          </a:endParaRPr>
        </a:p>
      </dgm:t>
    </dgm:pt>
    <dgm:pt modelId="{A96A3151-C809-40CB-A2E2-889C7EF24391}" type="parTrans" cxnId="{A5DF89B1-5B6A-4928-8CF6-DC895D7A35CF}">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A3B642D5-CDBE-44A2-9862-F1BC3F4BE7F1}" type="sibTrans" cxnId="{A5DF89B1-5B6A-4928-8CF6-DC895D7A35CF}">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83680D5A-EBEF-46F5-8043-97B01DB671B5}">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科大 </a:t>
          </a:r>
          <a:r>
            <a:rPr lang="en-US" altLang="zh-TW"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a:t>
          </a:r>
          <a:r>
            <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a:t>
          </a: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纽大环球金融理学硕士课程*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endParaRPr lang="en-HK" sz="1200" kern="1200" dirty="0">
            <a:solidFill>
              <a:schemeClr val="bg1">
                <a:lumMod val="50000"/>
              </a:schemeClr>
            </a:solidFill>
            <a:latin typeface="+mn-lt"/>
            <a:ea typeface="Nirmala UI Semilight" panose="020B0402040204020203" pitchFamily="34" charset="0"/>
            <a:cs typeface="Nirmala UI Semilight" panose="020B0402040204020203" pitchFamily="34" charset="0"/>
          </a:endParaRPr>
        </a:p>
      </dgm:t>
    </dgm:pt>
    <dgm:pt modelId="{A120D7D6-B052-4A7C-BA8D-CBA8379D6BE6}" type="parTrans" cxnId="{1F3FA6EF-86BB-4752-9033-8218C618CDE3}">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9392C7C9-B1A4-4446-BBAE-5E3EEE7F84BA}" type="sibTrans" cxnId="{1F3FA6EF-86BB-4752-9033-8218C618CDE3}">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A4A80BB2-8395-4C3F-AAD3-670F13879489}">
      <dgm:prSet custT="1"/>
      <dgm:spPr/>
      <dgm:t>
        <a:bodyPr/>
        <a:lstStyle/>
        <a:p>
          <a:endParaRPr lang="en-HK" sz="1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dgm:t>
    </dgm:pt>
    <dgm:pt modelId="{72F0AE2E-8D5B-4153-AF56-24D2219C2AEE}" type="parTrans" cxnId="{DD455B93-BD96-4CA7-ADF3-98D0AFCE2A36}">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6D624EA2-0B4A-49D6-B501-7B75A7401326}" type="sibTrans" cxnId="{DD455B93-BD96-4CA7-ADF3-98D0AFCE2A36}">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87F3F3A9-6D9D-49BF-90FA-F64989652BE4}">
      <dgm:prSet custT="1"/>
      <dgm:spPr>
        <a:solidFill>
          <a:schemeClr val="accent4">
            <a:lumMod val="20000"/>
            <a:lumOff val="80000"/>
          </a:schemeClr>
        </a:solidFill>
      </dgm:spPr>
      <dgm:t>
        <a:bodyPr/>
        <a:lstStyle/>
        <a:p>
          <a:r>
            <a:rPr lang="zh-TW" altLang="en-US" sz="1800" b="1" dirty="0">
              <a:solidFill>
                <a:srgbClr val="043266"/>
              </a:solidFill>
              <a:latin typeface="+mn-lt"/>
              <a:cs typeface="Nirmala UI Semilight" panose="020B0402040204020203" pitchFamily="34" charset="0"/>
            </a:rPr>
            <a:t>哲学博士</a:t>
          </a:r>
          <a:endParaRPr lang="en-US" sz="1800" b="1" dirty="0">
            <a:solidFill>
              <a:srgbClr val="043266"/>
            </a:solidFill>
            <a:latin typeface="+mn-lt"/>
            <a:ea typeface="Nirmala UI Semilight" panose="020B0402040204020203" pitchFamily="34" charset="0"/>
            <a:cs typeface="Nirmala UI Semilight" panose="020B0402040204020203" pitchFamily="34" charset="0"/>
          </a:endParaRPr>
        </a:p>
      </dgm:t>
    </dgm:pt>
    <dgm:pt modelId="{33805E38-2CB7-4121-B7B9-94640EFD1C0F}" type="parTrans" cxnId="{918FEFA1-598B-4DB1-8E44-01FAE8AEAE2A}">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1A4C74BF-8309-41FE-8EF7-00591186B1E4}" type="sibTrans" cxnId="{918FEFA1-598B-4DB1-8E44-01FAE8AEAE2A}">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F5889BC9-70A1-41A7-A828-B8AE250F87AA}">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HK" sz="1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dgm:t>
    </dgm:pt>
    <dgm:pt modelId="{0EB3D999-5C4C-477A-9730-B2782B02EFAA}" type="parTrans" cxnId="{5B045677-A901-432C-8D18-D952866D704D}">
      <dgm:prSet/>
      <dgm:spPr/>
      <dgm:t>
        <a:bodyPr/>
        <a:lstStyle/>
        <a:p>
          <a:endParaRPr lang="en-US"/>
        </a:p>
      </dgm:t>
    </dgm:pt>
    <dgm:pt modelId="{C6220676-94C8-496D-9932-D13865897F99}" type="sibTrans" cxnId="{5B045677-A901-432C-8D18-D952866D704D}">
      <dgm:prSet/>
      <dgm:spPr/>
      <dgm:t>
        <a:bodyPr/>
        <a:lstStyle/>
        <a:p>
          <a:endParaRPr lang="en-US"/>
        </a:p>
      </dgm:t>
    </dgm:pt>
    <dgm:pt modelId="{9D31690B-37E0-4EF3-A9F3-21FCFA75455C}">
      <dgm:prSet custT="1"/>
      <dgm:spPr/>
      <dgm:t>
        <a:bodyPr/>
        <a:lstStyle/>
        <a:p>
          <a:pPr marL="120650" marR="0" lvl="0" indent="-120650" defTabSz="914400" eaLnBrk="1" fontAlgn="auto" latinLnBrk="0" hangingPunct="1">
            <a:lnSpc>
              <a:spcPct val="100000"/>
            </a:lnSpc>
            <a:spcBef>
              <a:spcPts val="0"/>
            </a:spcBef>
            <a:spcAft>
              <a:spcPts val="0"/>
            </a:spcAft>
            <a:buClrTx/>
            <a:buSzTx/>
            <a:buFontTx/>
            <a:buNone/>
            <a:tabLst/>
            <a:defRPr/>
          </a:pPr>
          <a:r>
            <a:rPr lang="zh-TW" altLang="en-US" sz="1400" dirty="0">
              <a:solidFill>
                <a:schemeClr val="tx1">
                  <a:lumMod val="85000"/>
                  <a:lumOff val="15000"/>
                </a:schemeClr>
              </a:solidFill>
              <a:latin typeface="+mn-lt"/>
              <a:cs typeface="Nirmala UI Semilight" panose="020B0402040204020203" pitchFamily="34" charset="0"/>
            </a:rPr>
            <a:t>研究</a:t>
          </a: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领域包括会计、经济、金融、資讯系统、</a:t>
          </a:r>
          <a:r>
            <a:rPr lang="zh-CN" altLang="en-US" sz="1400" dirty="0">
              <a:latin typeface="PMingLiU" panose="02020500000000000000" pitchFamily="18" charset="-120"/>
              <a:ea typeface="PMingLiU" panose="02020500000000000000" pitchFamily="18" charset="-120"/>
            </a:rPr>
            <a:t>商业统计</a:t>
          </a: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、管理、市场学及营运</a:t>
          </a:r>
          <a:endParaRPr lang="en-HK"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dgm:t>
    </dgm:pt>
    <dgm:pt modelId="{CD673EC2-A19F-45FC-9343-CFC6B46FBE97}" type="sibTrans" cxnId="{0541AD5C-0324-4129-B1D1-D90CFBA3B111}">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29D1ACE4-AD86-41D1-B64E-A29E03AFCFDE}" type="parTrans" cxnId="{0541AD5C-0324-4129-B1D1-D90CFBA3B111}">
      <dgm:prSet/>
      <dgm:spPr/>
      <dgm:t>
        <a:bodyPr/>
        <a:lstStyle/>
        <a:p>
          <a:endParaRPr lang="en-HK" sz="2000">
            <a:latin typeface="+mn-lt"/>
            <a:ea typeface="Nirmala UI Semilight" panose="020B0402040204020203" pitchFamily="34" charset="0"/>
            <a:cs typeface="Nirmala UI Semilight" panose="020B0402040204020203" pitchFamily="34" charset="0"/>
          </a:endParaRPr>
        </a:p>
      </dgm:t>
    </dgm:pt>
    <dgm:pt modelId="{8E24CAA6-3CF4-439A-A031-9DD6C4733913}">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会计学理学硕士课程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6278212E-8E90-4955-B22E-8E563E1C112F}" type="parTrans" cxnId="{3BB758D6-155D-450D-A851-5724B5C62D3F}">
      <dgm:prSet/>
      <dgm:spPr/>
      <dgm:t>
        <a:bodyPr/>
        <a:lstStyle/>
        <a:p>
          <a:endParaRPr lang="en-US"/>
        </a:p>
      </dgm:t>
    </dgm:pt>
    <dgm:pt modelId="{1595AD6A-5721-4E5E-8954-3757E5AD3F78}" type="sibTrans" cxnId="{3BB758D6-155D-450D-A851-5724B5C62D3F}">
      <dgm:prSet/>
      <dgm:spPr/>
      <dgm:t>
        <a:bodyPr/>
        <a:lstStyle/>
        <a:p>
          <a:endParaRPr lang="en-US"/>
        </a:p>
      </dgm:t>
    </dgm:pt>
    <dgm:pt modelId="{5F35950B-72F9-4507-8FC0-1DDDC07C46D7}">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商业分析学理学硕士课程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E49B27C3-3D54-43B9-B3B9-49272EF978FD}" type="parTrans" cxnId="{20C12BD8-0A3F-497C-81E5-DD83A7984980}">
      <dgm:prSet/>
      <dgm:spPr/>
      <dgm:t>
        <a:bodyPr/>
        <a:lstStyle/>
        <a:p>
          <a:endParaRPr lang="en-US"/>
        </a:p>
      </dgm:t>
    </dgm:pt>
    <dgm:pt modelId="{D548D39E-60E2-4364-8717-0EC65AC48318}" type="sibTrans" cxnId="{20C12BD8-0A3F-497C-81E5-DD83A7984980}">
      <dgm:prSet/>
      <dgm:spPr/>
      <dgm:t>
        <a:bodyPr/>
        <a:lstStyle/>
        <a:p>
          <a:endParaRPr lang="en-US"/>
        </a:p>
      </dgm:t>
    </dgm:pt>
    <dgm:pt modelId="{20541958-1961-4CC0-91E3-4E57F830795F}">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经济学理学硕士课程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C38BDE77-B82C-40CA-8B10-413876CC4FB1}" type="parTrans" cxnId="{475DB29F-1D2C-4ED7-8371-F8377A00A8F9}">
      <dgm:prSet/>
      <dgm:spPr/>
      <dgm:t>
        <a:bodyPr/>
        <a:lstStyle/>
        <a:p>
          <a:endParaRPr lang="en-US"/>
        </a:p>
      </dgm:t>
    </dgm:pt>
    <dgm:pt modelId="{E43B3C6F-B1F7-467D-93DA-FEAA6DB917FD}" type="sibTrans" cxnId="{475DB29F-1D2C-4ED7-8371-F8377A00A8F9}">
      <dgm:prSet/>
      <dgm:spPr/>
      <dgm:t>
        <a:bodyPr/>
        <a:lstStyle/>
        <a:p>
          <a:endParaRPr lang="en-US"/>
        </a:p>
      </dgm:t>
    </dgm:pt>
    <dgm:pt modelId="{35FD3965-DE6E-4ED3-963F-6E48051E0C15}">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金融学理学硕士课程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CF427F9C-9BB1-4F68-9963-28110B7E7929}" type="parTrans" cxnId="{BDB2F368-B3E9-43AA-8855-DAA854270948}">
      <dgm:prSet/>
      <dgm:spPr/>
      <dgm:t>
        <a:bodyPr/>
        <a:lstStyle/>
        <a:p>
          <a:endParaRPr lang="en-US"/>
        </a:p>
      </dgm:t>
    </dgm:pt>
    <dgm:pt modelId="{ADB78B6E-20BE-482F-BD43-53A0C7658ACC}" type="sibTrans" cxnId="{BDB2F368-B3E9-43AA-8855-DAA854270948}">
      <dgm:prSet/>
      <dgm:spPr/>
      <dgm:t>
        <a:bodyPr/>
        <a:lstStyle/>
        <a:p>
          <a:endParaRPr lang="en-US"/>
        </a:p>
      </dgm:t>
    </dgm:pt>
    <dgm:pt modelId="{EFB72B12-C352-443A-A80A-6035D5C7BC73}">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金融科技学理学硕士课程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9190E52C-168B-4640-BE84-EC8D4F3FD814}" type="parTrans" cxnId="{89F9B98F-C149-49C4-972F-5D855A846C58}">
      <dgm:prSet/>
      <dgm:spPr/>
      <dgm:t>
        <a:bodyPr/>
        <a:lstStyle/>
        <a:p>
          <a:endParaRPr lang="en-US"/>
        </a:p>
      </dgm:t>
    </dgm:pt>
    <dgm:pt modelId="{873FBA07-F913-44D4-934A-089143FA7D22}" type="sibTrans" cxnId="{89F9B98F-C149-49C4-972F-5D855A846C58}">
      <dgm:prSet/>
      <dgm:spPr/>
      <dgm:t>
        <a:bodyPr/>
        <a:lstStyle/>
        <a:p>
          <a:endParaRPr lang="en-US"/>
        </a:p>
      </dgm:t>
    </dgm:pt>
    <dgm:pt modelId="{98A9C21E-1EBA-48B6-817A-2B588D492FAF}">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环球运营管理理学硕士课程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  </a:t>
          </a:r>
          <a:r>
            <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HKUST-Yale/ -FGV EAESP </a:t>
          </a: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双硕士学位</a:t>
          </a:r>
          <a:endPar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dgm:t>
    </dgm:pt>
    <dgm:pt modelId="{040BFE8C-401C-4E81-BD21-BFE5690193B4}" type="parTrans" cxnId="{AF4D996B-2EAA-4722-A702-8BF0997B28FD}">
      <dgm:prSet/>
      <dgm:spPr/>
      <dgm:t>
        <a:bodyPr/>
        <a:lstStyle/>
        <a:p>
          <a:endParaRPr lang="en-US"/>
        </a:p>
      </dgm:t>
    </dgm:pt>
    <dgm:pt modelId="{93E9EE5D-FCA3-4E33-A745-1CEDAB6D5B55}" type="sibTrans" cxnId="{AF4D996B-2EAA-4722-A702-8BF0997B28FD}">
      <dgm:prSet/>
      <dgm:spPr/>
      <dgm:t>
        <a:bodyPr/>
        <a:lstStyle/>
        <a:p>
          <a:endParaRPr lang="en-US"/>
        </a:p>
      </dgm:t>
    </dgm:pt>
    <dgm:pt modelId="{0A227887-D23C-4E86-970A-4E23A2A327E2}">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資訊系統管理学理学硕士课程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dgm:t>
    </dgm:pt>
    <dgm:pt modelId="{D89B29AF-0845-4166-AC5F-A0B09D7E6961}" type="parTrans" cxnId="{08460371-083B-4032-86CC-2101828C0C81}">
      <dgm:prSet/>
      <dgm:spPr/>
      <dgm:t>
        <a:bodyPr/>
        <a:lstStyle/>
        <a:p>
          <a:endParaRPr lang="en-US"/>
        </a:p>
      </dgm:t>
    </dgm:pt>
    <dgm:pt modelId="{D15668A2-9FDC-4E11-B93F-90553712BDF2}" type="sibTrans" cxnId="{08460371-083B-4032-86CC-2101828C0C81}">
      <dgm:prSet/>
      <dgm:spPr/>
      <dgm:t>
        <a:bodyPr/>
        <a:lstStyle/>
        <a:p>
          <a:endParaRPr lang="en-US"/>
        </a:p>
      </dgm:t>
    </dgm:pt>
    <dgm:pt modelId="{790576A3-F71B-4927-A622-B93B3753A005}">
      <dgm:prSet custT="1"/>
      <dgm:spPr/>
      <dgm:t>
        <a:bodyPr/>
        <a:lstStyle/>
        <a:p>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国际管理理学硕士课</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程</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r>
            <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全日制</a:t>
          </a:r>
          <a:r>
            <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r>
            <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HKUST-Yale/ -FGV EAESP </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或 </a:t>
          </a:r>
          <a:r>
            <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HEC Paris-HKUST</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双硕士学位</a:t>
          </a:r>
          <a:endPar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endParaRPr>
        </a:p>
      </dgm:t>
    </dgm:pt>
    <dgm:pt modelId="{C6F90CCF-B3FF-418F-8C35-E0DEA3D30103}" type="parTrans" cxnId="{0143AB25-614E-41B5-A8F2-5B6E128F36AC}">
      <dgm:prSet/>
      <dgm:spPr/>
      <dgm:t>
        <a:bodyPr/>
        <a:lstStyle/>
        <a:p>
          <a:endParaRPr lang="en-US"/>
        </a:p>
      </dgm:t>
    </dgm:pt>
    <dgm:pt modelId="{6F705B5F-6B50-4BED-AEDF-718BA554FD0A}" type="sibTrans" cxnId="{0143AB25-614E-41B5-A8F2-5B6E128F36AC}">
      <dgm:prSet/>
      <dgm:spPr/>
      <dgm:t>
        <a:bodyPr/>
        <a:lstStyle/>
        <a:p>
          <a:endParaRPr lang="en-US"/>
        </a:p>
      </dgm:t>
    </dgm:pt>
    <dgm:pt modelId="{509D1B12-F2E7-5249-B167-E24192281266}">
      <dgm:prSet custT="1"/>
      <dgm:spPr/>
      <dgm:t>
        <a:bodyPr/>
        <a:lstStyle/>
        <a:p>
          <a:pPr>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市场学理学硕士</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课程</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en-US" altLang="zh-CN"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全日制</a:t>
          </a:r>
          <a:r>
            <a:rPr lang="en-US" altLang="zh-CN"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endPar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endParaRPr>
        </a:p>
      </dgm:t>
    </dgm:pt>
    <dgm:pt modelId="{6218B45D-BDF5-814B-9116-DE4A7A65D383}" type="parTrans" cxnId="{4352E980-5F79-834F-A118-F53D8845FCDE}">
      <dgm:prSet/>
      <dgm:spPr/>
      <dgm:t>
        <a:bodyPr/>
        <a:lstStyle/>
        <a:p>
          <a:endParaRPr lang="en-US"/>
        </a:p>
      </dgm:t>
    </dgm:pt>
    <dgm:pt modelId="{5E678865-0193-3A4C-A865-1B4974118AB9}" type="sibTrans" cxnId="{4352E980-5F79-834F-A118-F53D8845FCDE}">
      <dgm:prSet/>
      <dgm:spPr/>
      <dgm:t>
        <a:bodyPr/>
        <a:lstStyle/>
        <a:p>
          <a:endParaRPr lang="en-US"/>
        </a:p>
      </dgm:t>
    </dgm:pt>
    <dgm:pt modelId="{A5B40036-BAEE-CB46-AE87-7EE3DA7C1D1F}">
      <dgm:prSet custT="1"/>
      <dgm:spPr/>
      <dgm:t>
        <a:bodyPr/>
        <a:lstStyle/>
        <a:p>
          <a:pPr marL="120650" marR="0" lvl="0" indent="-120650" defTabSz="914400" eaLnBrk="1" fontAlgn="auto" latinLnBrk="0" hangingPunct="1">
            <a:lnSpc>
              <a:spcPct val="100000"/>
            </a:lnSpc>
            <a:spcBef>
              <a:spcPts val="0"/>
            </a:spcBef>
            <a:spcAft>
              <a:spcPts val="0"/>
            </a:spcAft>
            <a:buClrTx/>
            <a:buSzTx/>
            <a:buFontTx/>
            <a:buNone/>
            <a:tabLst/>
            <a:defRPr/>
          </a:pP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管理</a:t>
          </a:r>
          <a:endParaRPr lang="en-HK"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dgm:t>
    </dgm:pt>
    <dgm:pt modelId="{531A45C9-3A20-B249-948F-91C450CBB363}" type="parTrans" cxnId="{7DA7D8D8-EA7D-C64F-AF5B-E4E68930C36B}">
      <dgm:prSet/>
      <dgm:spPr/>
      <dgm:t>
        <a:bodyPr/>
        <a:lstStyle/>
        <a:p>
          <a:endParaRPr lang="en-US"/>
        </a:p>
      </dgm:t>
    </dgm:pt>
    <dgm:pt modelId="{33A57E89-EA90-EE45-8013-C58BE9B3D528}" type="sibTrans" cxnId="{7DA7D8D8-EA7D-C64F-AF5B-E4E68930C36B}">
      <dgm:prSet/>
      <dgm:spPr/>
      <dgm:t>
        <a:bodyPr/>
        <a:lstStyle/>
        <a:p>
          <a:endParaRPr lang="en-US"/>
        </a:p>
      </dgm:t>
    </dgm:pt>
    <dgm:pt modelId="{26DC5937-1E0D-458B-B1DF-200B8A031D25}">
      <dgm:prSet custT="1"/>
      <dgm:spPr/>
      <dgm:t>
        <a:bodyPr/>
        <a:lstStyle/>
        <a:p>
          <a:pPr>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资讯与网络安全管理理学硕士课程</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全日制及兼读制</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p>
      </dgm:t>
    </dgm:pt>
    <dgm:pt modelId="{90C10FC6-FDCA-4CCE-8231-7C0595740206}" type="parTrans" cxnId="{A9C05F58-0965-41F1-AB88-27C075BA0A80}">
      <dgm:prSet/>
      <dgm:spPr/>
      <dgm:t>
        <a:bodyPr/>
        <a:lstStyle/>
        <a:p>
          <a:endParaRPr lang="en-US"/>
        </a:p>
      </dgm:t>
    </dgm:pt>
    <dgm:pt modelId="{9D41DC7D-86BB-49F4-B0A7-5ACCCBDC4D3A}" type="sibTrans" cxnId="{A9C05F58-0965-41F1-AB88-27C075BA0A80}">
      <dgm:prSet/>
      <dgm:spPr/>
      <dgm:t>
        <a:bodyPr/>
        <a:lstStyle/>
        <a:p>
          <a:endParaRPr lang="en-US"/>
        </a:p>
      </dgm:t>
    </dgm:pt>
    <dgm:pt modelId="{AE99E521-64C6-4276-8C1F-4BF2641EC25C}">
      <dgm:prSet custT="1"/>
      <dgm:spPr/>
      <dgm:t>
        <a:bodyPr/>
        <a:lstStyle/>
        <a:p>
          <a:pPr>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家族办公室及家族企业学理学硕士课程</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全日制及兼读制</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p>
      </dgm:t>
    </dgm:pt>
    <dgm:pt modelId="{826D3426-FB80-4B85-BB3A-CEEFD87D8642}" type="sibTrans" cxnId="{6EBEFF0D-428A-40FE-8258-F3D34CBBF979}">
      <dgm:prSet/>
      <dgm:spPr/>
      <dgm:t>
        <a:bodyPr/>
        <a:lstStyle/>
        <a:p>
          <a:endParaRPr lang="en-US"/>
        </a:p>
      </dgm:t>
    </dgm:pt>
    <dgm:pt modelId="{ED427BB5-2BA5-4CDF-A715-0FF843C39135}" type="parTrans" cxnId="{6EBEFF0D-428A-40FE-8258-F3D34CBBF979}">
      <dgm:prSet/>
      <dgm:spPr/>
      <dgm:t>
        <a:bodyPr/>
        <a:lstStyle/>
        <a:p>
          <a:endParaRPr lang="en-US"/>
        </a:p>
      </dgm:t>
    </dgm:pt>
    <dgm:pt modelId="{4AF09712-704F-4BA9-AFDD-A6CF3A604A05}" type="pres">
      <dgm:prSet presAssocID="{018AE215-0775-4EB7-A496-EE74622BBF3C}" presName="linear" presStyleCnt="0">
        <dgm:presLayoutVars>
          <dgm:animLvl val="lvl"/>
          <dgm:resizeHandles val="exact"/>
        </dgm:presLayoutVars>
      </dgm:prSet>
      <dgm:spPr/>
    </dgm:pt>
    <dgm:pt modelId="{8BB6ABF6-DE85-431B-BC3B-5E8E855E271C}" type="pres">
      <dgm:prSet presAssocID="{48D52655-38C0-42EE-87DA-EFEDCE6767E4}" presName="parentText" presStyleLbl="node1" presStyleIdx="0" presStyleCnt="3" custLinFactNeighborY="-15782">
        <dgm:presLayoutVars>
          <dgm:chMax val="0"/>
          <dgm:bulletEnabled val="1"/>
        </dgm:presLayoutVars>
      </dgm:prSet>
      <dgm:spPr/>
    </dgm:pt>
    <dgm:pt modelId="{30F74DCA-02C2-4852-BAC2-49E611F1F512}" type="pres">
      <dgm:prSet presAssocID="{48D52655-38C0-42EE-87DA-EFEDCE6767E4}" presName="childText" presStyleLbl="revTx" presStyleIdx="0" presStyleCnt="3" custLinFactNeighborY="-63719">
        <dgm:presLayoutVars>
          <dgm:bulletEnabled val="1"/>
        </dgm:presLayoutVars>
      </dgm:prSet>
      <dgm:spPr/>
    </dgm:pt>
    <dgm:pt modelId="{207C5BF3-E2B9-449B-8C9C-26FE4E1BDD39}" type="pres">
      <dgm:prSet presAssocID="{B3CFDD2B-8AE6-4DA9-8BC7-E361C626A3BF}" presName="parentText" presStyleLbl="node1" presStyleIdx="1" presStyleCnt="3" custScaleY="142822" custLinFactY="47682" custLinFactNeighborY="100000">
        <dgm:presLayoutVars>
          <dgm:chMax val="0"/>
          <dgm:bulletEnabled val="1"/>
        </dgm:presLayoutVars>
      </dgm:prSet>
      <dgm:spPr/>
    </dgm:pt>
    <dgm:pt modelId="{967BDA1A-A1E6-4565-A5FA-D703732C9FB0}" type="pres">
      <dgm:prSet presAssocID="{B3CFDD2B-8AE6-4DA9-8BC7-E361C626A3BF}" presName="childText" presStyleLbl="revTx" presStyleIdx="1" presStyleCnt="3">
        <dgm:presLayoutVars>
          <dgm:bulletEnabled val="1"/>
        </dgm:presLayoutVars>
      </dgm:prSet>
      <dgm:spPr/>
    </dgm:pt>
    <dgm:pt modelId="{E3C0AE46-F83A-457C-AED8-A0DDDE87FA3E}" type="pres">
      <dgm:prSet presAssocID="{87F3F3A9-6D9D-49BF-90FA-F64989652BE4}" presName="parentText" presStyleLbl="node1" presStyleIdx="2" presStyleCnt="3" custLinFactNeighborY="63312">
        <dgm:presLayoutVars>
          <dgm:chMax val="0"/>
          <dgm:bulletEnabled val="1"/>
        </dgm:presLayoutVars>
      </dgm:prSet>
      <dgm:spPr/>
    </dgm:pt>
    <dgm:pt modelId="{DB2EB830-523F-4D40-A349-22E6F9330D84}" type="pres">
      <dgm:prSet presAssocID="{87F3F3A9-6D9D-49BF-90FA-F64989652BE4}" presName="childText" presStyleLbl="revTx" presStyleIdx="2" presStyleCnt="3" custLinFactNeighborY="37426">
        <dgm:presLayoutVars>
          <dgm:bulletEnabled val="1"/>
        </dgm:presLayoutVars>
      </dgm:prSet>
      <dgm:spPr/>
    </dgm:pt>
  </dgm:ptLst>
  <dgm:cxnLst>
    <dgm:cxn modelId="{6EBEFF0D-428A-40FE-8258-F3D34CBBF979}" srcId="{48D52655-38C0-42EE-87DA-EFEDCE6767E4}" destId="{AE99E521-64C6-4276-8C1F-4BF2641EC25C}" srcOrd="10" destOrd="0" parTransId="{ED427BB5-2BA5-4CDF-A715-0FF843C39135}" sibTransId="{826D3426-FB80-4B85-BB3A-CEEFD87D8642}"/>
    <dgm:cxn modelId="{7ACF8520-8E52-4FB3-B66F-325090E81765}" type="presOf" srcId="{B3CFDD2B-8AE6-4DA9-8BC7-E361C626A3BF}" destId="{207C5BF3-E2B9-449B-8C9C-26FE4E1BDD39}" srcOrd="0" destOrd="0" presId="urn:microsoft.com/office/officeart/2005/8/layout/vList2"/>
    <dgm:cxn modelId="{0143AB25-614E-41B5-A8F2-5B6E128F36AC}" srcId="{48D52655-38C0-42EE-87DA-EFEDCE6767E4}" destId="{790576A3-F71B-4927-A622-B93B3753A005}" srcOrd="8" destOrd="0" parTransId="{C6F90CCF-B3FF-418F-8C35-E0DEA3D30103}" sibTransId="{6F705B5F-6B50-4BED-AEDF-718BA554FD0A}"/>
    <dgm:cxn modelId="{B402F431-1CF0-4471-BD4B-521F305DC06D}" type="presOf" srcId="{018AE215-0775-4EB7-A496-EE74622BBF3C}" destId="{4AF09712-704F-4BA9-AFDD-A6CF3A604A05}" srcOrd="0" destOrd="0" presId="urn:microsoft.com/office/officeart/2005/8/layout/vList2"/>
    <dgm:cxn modelId="{D46DA43B-D805-4362-802B-C4D4311D9083}" type="presOf" srcId="{26DC5937-1E0D-458B-B1DF-200B8A031D25}" destId="{30F74DCA-02C2-4852-BAC2-49E611F1F512}" srcOrd="0" destOrd="11" presId="urn:microsoft.com/office/officeart/2005/8/layout/vList2"/>
    <dgm:cxn modelId="{0541AD5C-0324-4129-B1D1-D90CFBA3B111}" srcId="{87F3F3A9-6D9D-49BF-90FA-F64989652BE4}" destId="{9D31690B-37E0-4EF3-A9F3-21FCFA75455C}" srcOrd="1" destOrd="0" parTransId="{29D1ACE4-AD86-41D1-B64E-A29E03AFCFDE}" sibTransId="{CD673EC2-A19F-45FC-9343-CFC6B46FBE97}"/>
    <dgm:cxn modelId="{29592E5F-CDC0-46C4-BF25-ACB641E1BAB5}" srcId="{018AE215-0775-4EB7-A496-EE74622BBF3C}" destId="{48D52655-38C0-42EE-87DA-EFEDCE6767E4}" srcOrd="0" destOrd="0" parTransId="{A50A012F-1AD5-422B-99B6-BFB9CF0946BD}" sibTransId="{9E2A604D-43AB-4E6B-8382-8E0BA7FB7B95}"/>
    <dgm:cxn modelId="{55ACB85F-CA6D-4E4A-89FF-3100EB5E2119}" type="presOf" srcId="{0A227887-D23C-4E86-970A-4E23A2A327E2}" destId="{30F74DCA-02C2-4852-BAC2-49E611F1F512}" srcOrd="0" destOrd="7" presId="urn:microsoft.com/office/officeart/2005/8/layout/vList2"/>
    <dgm:cxn modelId="{CCACE241-6D1B-4DF3-B145-0CD62C57522D}" type="presOf" srcId="{F5889BC9-70A1-41A7-A828-B8AE250F87AA}" destId="{DB2EB830-523F-4D40-A349-22E6F9330D84}" srcOrd="0" destOrd="0" presId="urn:microsoft.com/office/officeart/2005/8/layout/vList2"/>
    <dgm:cxn modelId="{A2A91063-B43E-45FF-AB50-206DE3BF74E0}" type="presOf" srcId="{790576A3-F71B-4927-A622-B93B3753A005}" destId="{30F74DCA-02C2-4852-BAC2-49E611F1F512}" srcOrd="0" destOrd="8" presId="urn:microsoft.com/office/officeart/2005/8/layout/vList2"/>
    <dgm:cxn modelId="{BDB2F368-B3E9-43AA-8855-DAA854270948}" srcId="{48D52655-38C0-42EE-87DA-EFEDCE6767E4}" destId="{35FD3965-DE6E-4ED3-963F-6E48051E0C15}" srcOrd="4" destOrd="0" parTransId="{CF427F9C-9BB1-4F68-9963-28110B7E7929}" sibTransId="{ADB78B6E-20BE-482F-BD43-53A0C7658ACC}"/>
    <dgm:cxn modelId="{AF4D996B-2EAA-4722-A702-8BF0997B28FD}" srcId="{48D52655-38C0-42EE-87DA-EFEDCE6767E4}" destId="{98A9C21E-1EBA-48B6-817A-2B588D492FAF}" srcOrd="6" destOrd="0" parTransId="{040BFE8C-401C-4E81-BD21-BFE5690193B4}" sibTransId="{93E9EE5D-FCA3-4E33-A745-1CEDAB6D5B55}"/>
    <dgm:cxn modelId="{AFDEC84C-9C3A-46EE-9DB2-D4663AC146CB}" type="presOf" srcId="{5F35950B-72F9-4507-8FC0-1DDDC07C46D7}" destId="{30F74DCA-02C2-4852-BAC2-49E611F1F512}" srcOrd="0" destOrd="2" presId="urn:microsoft.com/office/officeart/2005/8/layout/vList2"/>
    <dgm:cxn modelId="{08460371-083B-4032-86CC-2101828C0C81}" srcId="{48D52655-38C0-42EE-87DA-EFEDCE6767E4}" destId="{0A227887-D23C-4E86-970A-4E23A2A327E2}" srcOrd="7" destOrd="0" parTransId="{D89B29AF-0845-4166-AC5F-A0B09D7E6961}" sibTransId="{D15668A2-9FDC-4E11-B93F-90553712BDF2}"/>
    <dgm:cxn modelId="{19BF6152-6D0E-4B86-8B1B-107092790AD3}" type="presOf" srcId="{48D52655-38C0-42EE-87DA-EFEDCE6767E4}" destId="{8BB6ABF6-DE85-431B-BC3B-5E8E855E271C}" srcOrd="0" destOrd="0" presId="urn:microsoft.com/office/officeart/2005/8/layout/vList2"/>
    <dgm:cxn modelId="{02A94A52-5218-4945-80B2-71AF4915950B}" type="presOf" srcId="{35FD3965-DE6E-4ED3-963F-6E48051E0C15}" destId="{30F74DCA-02C2-4852-BAC2-49E611F1F512}" srcOrd="0" destOrd="4" presId="urn:microsoft.com/office/officeart/2005/8/layout/vList2"/>
    <dgm:cxn modelId="{00256973-01AE-4108-9106-963B856A9A22}" type="presOf" srcId="{9D31690B-37E0-4EF3-A9F3-21FCFA75455C}" destId="{DB2EB830-523F-4D40-A349-22E6F9330D84}" srcOrd="0" destOrd="1" presId="urn:microsoft.com/office/officeart/2005/8/layout/vList2"/>
    <dgm:cxn modelId="{5B045677-A901-432C-8D18-D952866D704D}" srcId="{87F3F3A9-6D9D-49BF-90FA-F64989652BE4}" destId="{F5889BC9-70A1-41A7-A828-B8AE250F87AA}" srcOrd="0" destOrd="0" parTransId="{0EB3D999-5C4C-477A-9730-B2782B02EFAA}" sibTransId="{C6220676-94C8-496D-9932-D13865897F99}"/>
    <dgm:cxn modelId="{A9C05F58-0965-41F1-AB88-27C075BA0A80}" srcId="{48D52655-38C0-42EE-87DA-EFEDCE6767E4}" destId="{26DC5937-1E0D-458B-B1DF-200B8A031D25}" srcOrd="11" destOrd="0" parTransId="{90C10FC6-FDCA-4CCE-8231-7C0595740206}" sibTransId="{9D41DC7D-86BB-49F4-B0A7-5ACCCBDC4D3A}"/>
    <dgm:cxn modelId="{4352E980-5F79-834F-A118-F53D8845FCDE}" srcId="{48D52655-38C0-42EE-87DA-EFEDCE6767E4}" destId="{509D1B12-F2E7-5249-B167-E24192281266}" srcOrd="9" destOrd="0" parTransId="{6218B45D-BDF5-814B-9116-DE4A7A65D383}" sibTransId="{5E678865-0193-3A4C-A865-1B4974118AB9}"/>
    <dgm:cxn modelId="{46744088-89F3-4825-A3D1-951D2CD0F3F4}" type="presOf" srcId="{98A9C21E-1EBA-48B6-817A-2B588D492FAF}" destId="{30F74DCA-02C2-4852-BAC2-49E611F1F512}" srcOrd="0" destOrd="6" presId="urn:microsoft.com/office/officeart/2005/8/layout/vList2"/>
    <dgm:cxn modelId="{89F9B98F-C149-49C4-972F-5D855A846C58}" srcId="{48D52655-38C0-42EE-87DA-EFEDCE6767E4}" destId="{EFB72B12-C352-443A-A80A-6035D5C7BC73}" srcOrd="5" destOrd="0" parTransId="{9190E52C-168B-4640-BE84-EC8D4F3FD814}" sibTransId="{873FBA07-F913-44D4-934A-089143FA7D22}"/>
    <dgm:cxn modelId="{DD455B93-BD96-4CA7-ADF3-98D0AFCE2A36}" srcId="{B3CFDD2B-8AE6-4DA9-8BC7-E361C626A3BF}" destId="{A4A80BB2-8395-4C3F-AAD3-670F13879489}" srcOrd="0" destOrd="0" parTransId="{72F0AE2E-8D5B-4153-AF56-24D2219C2AEE}" sibTransId="{6D624EA2-0B4A-49D6-B501-7B75A7401326}"/>
    <dgm:cxn modelId="{96D09594-611F-314D-9689-5FB59700FF5A}" type="presOf" srcId="{A5B40036-BAEE-CB46-AE87-7EE3DA7C1D1F}" destId="{DB2EB830-523F-4D40-A349-22E6F9330D84}" srcOrd="0" destOrd="2" presId="urn:microsoft.com/office/officeart/2005/8/layout/vList2"/>
    <dgm:cxn modelId="{7CF9959C-2573-423A-844C-3BD47A7B3459}" type="presOf" srcId="{83680D5A-EBEF-46F5-8043-97B01DB671B5}" destId="{30F74DCA-02C2-4852-BAC2-49E611F1F512}" srcOrd="0" destOrd="0" presId="urn:microsoft.com/office/officeart/2005/8/layout/vList2"/>
    <dgm:cxn modelId="{475DB29F-1D2C-4ED7-8371-F8377A00A8F9}" srcId="{48D52655-38C0-42EE-87DA-EFEDCE6767E4}" destId="{20541958-1961-4CC0-91E3-4E57F830795F}" srcOrd="3" destOrd="0" parTransId="{C38BDE77-B82C-40CA-8B10-413876CC4FB1}" sibTransId="{E43B3C6F-B1F7-467D-93DA-FEAA6DB917FD}"/>
    <dgm:cxn modelId="{13BC86A1-74E7-4CC5-8AF2-AAE1BE72680B}" type="presOf" srcId="{20541958-1961-4CC0-91E3-4E57F830795F}" destId="{30F74DCA-02C2-4852-BAC2-49E611F1F512}" srcOrd="0" destOrd="3" presId="urn:microsoft.com/office/officeart/2005/8/layout/vList2"/>
    <dgm:cxn modelId="{918FEFA1-598B-4DB1-8E44-01FAE8AEAE2A}" srcId="{018AE215-0775-4EB7-A496-EE74622BBF3C}" destId="{87F3F3A9-6D9D-49BF-90FA-F64989652BE4}" srcOrd="2" destOrd="0" parTransId="{33805E38-2CB7-4121-B7B9-94640EFD1C0F}" sibTransId="{1A4C74BF-8309-41FE-8EF7-00591186B1E4}"/>
    <dgm:cxn modelId="{8FBE94A7-A1BB-4794-8DDE-FAA83BA3F97E}" type="presOf" srcId="{EFB72B12-C352-443A-A80A-6035D5C7BC73}" destId="{30F74DCA-02C2-4852-BAC2-49E611F1F512}" srcOrd="0" destOrd="5" presId="urn:microsoft.com/office/officeart/2005/8/layout/vList2"/>
    <dgm:cxn modelId="{2341DDAD-7E09-4A03-AF4F-0EF5B44C6CF5}" type="presOf" srcId="{AE99E521-64C6-4276-8C1F-4BF2641EC25C}" destId="{30F74DCA-02C2-4852-BAC2-49E611F1F512}" srcOrd="0" destOrd="10" presId="urn:microsoft.com/office/officeart/2005/8/layout/vList2"/>
    <dgm:cxn modelId="{A5DF89B1-5B6A-4928-8CF6-DC895D7A35CF}" srcId="{018AE215-0775-4EB7-A496-EE74622BBF3C}" destId="{B3CFDD2B-8AE6-4DA9-8BC7-E361C626A3BF}" srcOrd="1" destOrd="0" parTransId="{A96A3151-C809-40CB-A2E2-889C7EF24391}" sibTransId="{A3B642D5-CDBE-44A2-9862-F1BC3F4BE7F1}"/>
    <dgm:cxn modelId="{F63A4EB7-3490-4676-B413-4417A7CC1CCA}" type="presOf" srcId="{8E24CAA6-3CF4-439A-A031-9DD6C4733913}" destId="{30F74DCA-02C2-4852-BAC2-49E611F1F512}" srcOrd="0" destOrd="1" presId="urn:microsoft.com/office/officeart/2005/8/layout/vList2"/>
    <dgm:cxn modelId="{3BB758D6-155D-450D-A851-5724B5C62D3F}" srcId="{48D52655-38C0-42EE-87DA-EFEDCE6767E4}" destId="{8E24CAA6-3CF4-439A-A031-9DD6C4733913}" srcOrd="1" destOrd="0" parTransId="{6278212E-8E90-4955-B22E-8E563E1C112F}" sibTransId="{1595AD6A-5721-4E5E-8954-3757E5AD3F78}"/>
    <dgm:cxn modelId="{20C12BD8-0A3F-497C-81E5-DD83A7984980}" srcId="{48D52655-38C0-42EE-87DA-EFEDCE6767E4}" destId="{5F35950B-72F9-4507-8FC0-1DDDC07C46D7}" srcOrd="2" destOrd="0" parTransId="{E49B27C3-3D54-43B9-B3B9-49272EF978FD}" sibTransId="{D548D39E-60E2-4364-8717-0EC65AC48318}"/>
    <dgm:cxn modelId="{7DA7D8D8-EA7D-C64F-AF5B-E4E68930C36B}" srcId="{87F3F3A9-6D9D-49BF-90FA-F64989652BE4}" destId="{A5B40036-BAEE-CB46-AE87-7EE3DA7C1D1F}" srcOrd="2" destOrd="0" parTransId="{531A45C9-3A20-B249-948F-91C450CBB363}" sibTransId="{33A57E89-EA90-EE45-8013-C58BE9B3D528}"/>
    <dgm:cxn modelId="{CDFCDFE4-74DF-8D4F-9FA6-126471D4BF5D}" type="presOf" srcId="{509D1B12-F2E7-5249-B167-E24192281266}" destId="{30F74DCA-02C2-4852-BAC2-49E611F1F512}" srcOrd="0" destOrd="9" presId="urn:microsoft.com/office/officeart/2005/8/layout/vList2"/>
    <dgm:cxn modelId="{054674EB-C811-40F0-A67E-7CBAA499BE73}" type="presOf" srcId="{87F3F3A9-6D9D-49BF-90FA-F64989652BE4}" destId="{E3C0AE46-F83A-457C-AED8-A0DDDE87FA3E}" srcOrd="0" destOrd="0" presId="urn:microsoft.com/office/officeart/2005/8/layout/vList2"/>
    <dgm:cxn modelId="{1F3FA6EF-86BB-4752-9033-8218C618CDE3}" srcId="{48D52655-38C0-42EE-87DA-EFEDCE6767E4}" destId="{83680D5A-EBEF-46F5-8043-97B01DB671B5}" srcOrd="0" destOrd="0" parTransId="{A120D7D6-B052-4A7C-BA8D-CBA8379D6BE6}" sibTransId="{9392C7C9-B1A4-4446-BBAE-5E3EEE7F84BA}"/>
    <dgm:cxn modelId="{81D548FE-194E-4416-BC20-B93DB81BC501}" type="presOf" srcId="{A4A80BB2-8395-4C3F-AAD3-670F13879489}" destId="{967BDA1A-A1E6-4565-A5FA-D703732C9FB0}" srcOrd="0" destOrd="0" presId="urn:microsoft.com/office/officeart/2005/8/layout/vList2"/>
    <dgm:cxn modelId="{FA295AF0-412D-4115-A3BB-751690EC782E}" type="presParOf" srcId="{4AF09712-704F-4BA9-AFDD-A6CF3A604A05}" destId="{8BB6ABF6-DE85-431B-BC3B-5E8E855E271C}" srcOrd="0" destOrd="0" presId="urn:microsoft.com/office/officeart/2005/8/layout/vList2"/>
    <dgm:cxn modelId="{8335D558-139E-4ECB-B651-6424F776B9F0}" type="presParOf" srcId="{4AF09712-704F-4BA9-AFDD-A6CF3A604A05}" destId="{30F74DCA-02C2-4852-BAC2-49E611F1F512}" srcOrd="1" destOrd="0" presId="urn:microsoft.com/office/officeart/2005/8/layout/vList2"/>
    <dgm:cxn modelId="{B1AFE2AB-A1B8-46FB-835C-6802F4D6D727}" type="presParOf" srcId="{4AF09712-704F-4BA9-AFDD-A6CF3A604A05}" destId="{207C5BF3-E2B9-449B-8C9C-26FE4E1BDD39}" srcOrd="2" destOrd="0" presId="urn:microsoft.com/office/officeart/2005/8/layout/vList2"/>
    <dgm:cxn modelId="{06D6CB8D-1DFF-4E2A-B002-7E3070F16B72}" type="presParOf" srcId="{4AF09712-704F-4BA9-AFDD-A6CF3A604A05}" destId="{967BDA1A-A1E6-4565-A5FA-D703732C9FB0}" srcOrd="3" destOrd="0" presId="urn:microsoft.com/office/officeart/2005/8/layout/vList2"/>
    <dgm:cxn modelId="{38DBB6AE-6CFC-4AC6-9596-8388347C0524}" type="presParOf" srcId="{4AF09712-704F-4BA9-AFDD-A6CF3A604A05}" destId="{E3C0AE46-F83A-457C-AED8-A0DDDE87FA3E}" srcOrd="4" destOrd="0" presId="urn:microsoft.com/office/officeart/2005/8/layout/vList2"/>
    <dgm:cxn modelId="{7606090E-B3CA-40E7-BADB-D25D6B2587D4}" type="presParOf" srcId="{4AF09712-704F-4BA9-AFDD-A6CF3A604A05}" destId="{DB2EB830-523F-4D40-A349-22E6F9330D84}"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9738D-AAA2-4D70-9C57-719617BE911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HK"/>
        </a:p>
      </dgm:t>
    </dgm:pt>
    <dgm:pt modelId="{36029967-721F-41B1-9752-BD676A019CAF}">
      <dgm:prSet phldrT="[Text]" custT="1"/>
      <dgm:spPr>
        <a:solidFill>
          <a:schemeClr val="accent4">
            <a:lumMod val="20000"/>
            <a:lumOff val="80000"/>
          </a:schemeClr>
        </a:solidFill>
      </dgm:spPr>
      <dgm:t>
        <a:bodyPr/>
        <a:lstStyle/>
        <a:p>
          <a:r>
            <a:rPr lang="zh-TW" altLang="en-US" sz="2000" dirty="0">
              <a:solidFill>
                <a:schemeClr val="tx1">
                  <a:lumMod val="85000"/>
                  <a:lumOff val="15000"/>
                </a:schemeClr>
              </a:solidFill>
              <a:latin typeface="PMingLiU" panose="02020500000000000000" pitchFamily="18" charset="-120"/>
              <a:ea typeface="PMingLiU" panose="02020500000000000000" pitchFamily="18" charset="-120"/>
            </a:rPr>
            <a:t>学术研究及知识转移</a:t>
          </a:r>
          <a:endParaRPr lang="en-US" altLang="en-US" sz="2000" dirty="0">
            <a:solidFill>
              <a:schemeClr val="tx1">
                <a:lumMod val="85000"/>
                <a:lumOff val="15000"/>
              </a:schemeClr>
            </a:solidFill>
            <a:latin typeface="PMingLiU" panose="02020500000000000000" pitchFamily="18" charset="-120"/>
            <a:ea typeface="PMingLiU" panose="02020500000000000000" pitchFamily="18" charset="-120"/>
          </a:endParaRPr>
        </a:p>
      </dgm:t>
    </dgm:pt>
    <dgm:pt modelId="{807835CA-061D-41B9-A293-D43AFA56E96E}" type="parTrans" cxnId="{021AE981-3937-4C4E-B3DD-47FE1B8CA882}">
      <dgm:prSet/>
      <dgm:spPr/>
      <dgm:t>
        <a:bodyPr/>
        <a:lstStyle/>
        <a:p>
          <a:endParaRPr lang="en-HK" sz="2000">
            <a:latin typeface="+mn-lt"/>
            <a:ea typeface="Roboto Condensed" panose="02000000000000000000" pitchFamily="2" charset="0"/>
          </a:endParaRPr>
        </a:p>
      </dgm:t>
    </dgm:pt>
    <dgm:pt modelId="{2C9277BC-6724-40A8-9FD9-3C7F1E540499}" type="sibTrans" cxnId="{021AE981-3937-4C4E-B3DD-47FE1B8CA882}">
      <dgm:prSet/>
      <dgm:spPr>
        <a:ln>
          <a:solidFill>
            <a:srgbClr val="1B3067"/>
          </a:solidFill>
        </a:ln>
      </dgm:spPr>
      <dgm:t>
        <a:bodyPr/>
        <a:lstStyle/>
        <a:p>
          <a:endParaRPr lang="en-HK" sz="2000">
            <a:latin typeface="+mn-lt"/>
            <a:ea typeface="Roboto Condensed" panose="02000000000000000000" pitchFamily="2" charset="0"/>
          </a:endParaRPr>
        </a:p>
      </dgm:t>
    </dgm:pt>
    <dgm:pt modelId="{DB8D9787-F351-42A3-BFC0-BA940B6ADD4E}">
      <dgm:prSet custT="1"/>
      <dgm:spPr>
        <a:solidFill>
          <a:schemeClr val="accent4">
            <a:lumMod val="20000"/>
            <a:lumOff val="80000"/>
          </a:schemeClr>
        </a:solidFill>
      </dgm:spPr>
      <dgm:t>
        <a:bodyPr/>
        <a:lstStyle/>
        <a:p>
          <a:r>
            <a:rPr lang="zh-TW" altLang="en-US" sz="2000" dirty="0">
              <a:solidFill>
                <a:schemeClr val="tx1">
                  <a:lumMod val="85000"/>
                  <a:lumOff val="15000"/>
                </a:schemeClr>
              </a:solidFill>
              <a:latin typeface="PMingLiU" panose="02020500000000000000" pitchFamily="18" charset="-120"/>
              <a:ea typeface="PMingLiU" panose="02020500000000000000" pitchFamily="18" charset="-120"/>
            </a:rPr>
            <a:t>课程设计</a:t>
          </a:r>
          <a:r>
            <a:rPr lang="en-US" altLang="zh-TW" sz="2000" dirty="0">
              <a:solidFill>
                <a:schemeClr val="tx1">
                  <a:lumMod val="85000"/>
                  <a:lumOff val="15000"/>
                </a:schemeClr>
              </a:solidFill>
              <a:latin typeface="+mn-lt"/>
            </a:rPr>
            <a:t>/</a:t>
          </a:r>
          <a:r>
            <a:rPr lang="zh-TW" altLang="en-US" sz="2000" dirty="0">
              <a:solidFill>
                <a:schemeClr val="tx1">
                  <a:lumMod val="85000"/>
                  <a:lumOff val="15000"/>
                </a:schemeClr>
              </a:solidFill>
              <a:latin typeface="PMingLiU" panose="02020500000000000000" pitchFamily="18" charset="-120"/>
              <a:ea typeface="PMingLiU" panose="02020500000000000000" pitchFamily="18" charset="-120"/>
            </a:rPr>
            <a:t>课程内容</a:t>
          </a:r>
          <a:endParaRPr lang="en-US" altLang="en-US" sz="2000" dirty="0">
            <a:solidFill>
              <a:schemeClr val="tx1">
                <a:lumMod val="85000"/>
                <a:lumOff val="15000"/>
              </a:schemeClr>
            </a:solidFill>
            <a:latin typeface="PMingLiU" panose="02020500000000000000" pitchFamily="18" charset="-120"/>
            <a:ea typeface="PMingLiU" panose="02020500000000000000" pitchFamily="18" charset="-120"/>
          </a:endParaRPr>
        </a:p>
      </dgm:t>
    </dgm:pt>
    <dgm:pt modelId="{7414C4E8-3B8B-4535-8AA2-4BD899B0D8F5}" type="parTrans" cxnId="{578A9AE6-3615-4D95-98D9-2B6C41A38115}">
      <dgm:prSet/>
      <dgm:spPr/>
      <dgm:t>
        <a:bodyPr/>
        <a:lstStyle/>
        <a:p>
          <a:endParaRPr lang="en-HK" sz="2000">
            <a:latin typeface="+mn-lt"/>
            <a:ea typeface="Roboto Condensed" panose="02000000000000000000" pitchFamily="2" charset="0"/>
          </a:endParaRPr>
        </a:p>
      </dgm:t>
    </dgm:pt>
    <dgm:pt modelId="{5E0339E3-FA66-4E17-B86B-D9ACABFC0A10}" type="sibTrans" cxnId="{578A9AE6-3615-4D95-98D9-2B6C41A38115}">
      <dgm:prSet/>
      <dgm:spPr/>
      <dgm:t>
        <a:bodyPr/>
        <a:lstStyle/>
        <a:p>
          <a:endParaRPr lang="en-HK" sz="2000">
            <a:latin typeface="+mn-lt"/>
            <a:ea typeface="Roboto Condensed" panose="02000000000000000000" pitchFamily="2" charset="0"/>
          </a:endParaRPr>
        </a:p>
      </dgm:t>
    </dgm:pt>
    <dgm:pt modelId="{92D70814-B465-444A-99FF-C20142A55167}">
      <dgm:prSet custT="1"/>
      <dgm:spPr>
        <a:solidFill>
          <a:schemeClr val="accent4">
            <a:lumMod val="20000"/>
            <a:lumOff val="80000"/>
          </a:schemeClr>
        </a:solidFill>
      </dgm:spPr>
      <dgm: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国际化教授团队及</a:t>
          </a:r>
          <a:r>
            <a:rPr lang="zh-TW" altLang="en-US" sz="2000" dirty="0">
              <a:solidFill>
                <a:schemeClr val="tx1">
                  <a:lumMod val="85000"/>
                  <a:lumOff val="15000"/>
                </a:schemeClr>
              </a:solidFill>
              <a:latin typeface="PMingLiU" panose="02020500000000000000" pitchFamily="18" charset="-120"/>
              <a:ea typeface="PMingLiU" panose="02020500000000000000" pitchFamily="18" charset="-120"/>
            </a:rPr>
            <a:t>学生</a:t>
          </a:r>
          <a:endParaRPr lang="en-US" altLang="en-US" sz="2000" dirty="0">
            <a:solidFill>
              <a:schemeClr val="tx1">
                <a:lumMod val="85000"/>
                <a:lumOff val="15000"/>
              </a:schemeClr>
            </a:solidFill>
            <a:latin typeface="PMingLiU" panose="02020500000000000000" pitchFamily="18" charset="-120"/>
            <a:ea typeface="PMingLiU" panose="02020500000000000000" pitchFamily="18" charset="-120"/>
          </a:endParaRPr>
        </a:p>
      </dgm:t>
    </dgm:pt>
    <dgm:pt modelId="{A583EBF4-0F77-4121-9729-1ACEC80596DF}" type="parTrans" cxnId="{F936CB1F-216A-4C6B-A83F-C2A8F081AD19}">
      <dgm:prSet/>
      <dgm:spPr/>
      <dgm:t>
        <a:bodyPr/>
        <a:lstStyle/>
        <a:p>
          <a:endParaRPr lang="en-HK" sz="2000">
            <a:latin typeface="+mn-lt"/>
            <a:ea typeface="Roboto Condensed" panose="02000000000000000000" pitchFamily="2" charset="0"/>
          </a:endParaRPr>
        </a:p>
      </dgm:t>
    </dgm:pt>
    <dgm:pt modelId="{CE7AF537-9284-43C0-AC41-22D70896BE63}" type="sibTrans" cxnId="{F936CB1F-216A-4C6B-A83F-C2A8F081AD19}">
      <dgm:prSet/>
      <dgm:spPr/>
      <dgm:t>
        <a:bodyPr/>
        <a:lstStyle/>
        <a:p>
          <a:endParaRPr lang="en-HK" sz="2000">
            <a:latin typeface="+mn-lt"/>
            <a:ea typeface="Roboto Condensed" panose="02000000000000000000" pitchFamily="2" charset="0"/>
          </a:endParaRPr>
        </a:p>
      </dgm:t>
    </dgm:pt>
    <dgm:pt modelId="{210071BD-5055-465F-8C86-964180B2A8D7}">
      <dgm:prSet custT="1"/>
      <dgm:spPr>
        <a:solidFill>
          <a:schemeClr val="accent4">
            <a:lumMod val="20000"/>
            <a:lumOff val="80000"/>
          </a:schemeClr>
        </a:solidFill>
      </dgm:spPr>
      <dgm: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国际合作网络</a:t>
          </a:r>
          <a:endParaRPr lang="en-HK" sz="2000" dirty="0">
            <a:solidFill>
              <a:schemeClr val="tx1">
                <a:lumMod val="85000"/>
                <a:lumOff val="15000"/>
              </a:schemeClr>
            </a:solidFill>
            <a:latin typeface="PMingLiU" panose="02020500000000000000" pitchFamily="18" charset="-120"/>
            <a:ea typeface="PMingLiU" panose="02020500000000000000" pitchFamily="18" charset="-120"/>
          </a:endParaRPr>
        </a:p>
      </dgm:t>
    </dgm:pt>
    <dgm:pt modelId="{3EC3BB48-B23E-4904-8A07-9411237D2BA4}" type="sibTrans" cxnId="{EB3B1210-9B64-4274-B191-BCE28627BEF2}">
      <dgm:prSet/>
      <dgm:spPr/>
      <dgm:t>
        <a:bodyPr/>
        <a:lstStyle/>
        <a:p>
          <a:endParaRPr lang="en-HK" sz="2000">
            <a:latin typeface="+mn-lt"/>
            <a:ea typeface="Roboto Condensed" panose="02000000000000000000" pitchFamily="2" charset="0"/>
          </a:endParaRPr>
        </a:p>
      </dgm:t>
    </dgm:pt>
    <dgm:pt modelId="{4D0E6D3E-EC55-4261-897F-54D11253B672}" type="parTrans" cxnId="{EB3B1210-9B64-4274-B191-BCE28627BEF2}">
      <dgm:prSet/>
      <dgm:spPr/>
      <dgm:t>
        <a:bodyPr/>
        <a:lstStyle/>
        <a:p>
          <a:endParaRPr lang="en-HK" sz="2000">
            <a:latin typeface="+mn-lt"/>
            <a:ea typeface="Roboto Condensed" panose="02000000000000000000" pitchFamily="2" charset="0"/>
          </a:endParaRPr>
        </a:p>
      </dgm:t>
    </dgm:pt>
    <dgm:pt modelId="{B0E5DB3D-6853-4B43-A0DD-2C2B657E89FF}" type="pres">
      <dgm:prSet presAssocID="{4279738D-AAA2-4D70-9C57-719617BE9112}" presName="linearFlow" presStyleCnt="0">
        <dgm:presLayoutVars>
          <dgm:dir/>
          <dgm:resizeHandles val="exact"/>
        </dgm:presLayoutVars>
      </dgm:prSet>
      <dgm:spPr/>
    </dgm:pt>
    <dgm:pt modelId="{78604ABF-F6B5-4810-AC95-370DA684A02D}" type="pres">
      <dgm:prSet presAssocID="{92D70814-B465-444A-99FF-C20142A55167}" presName="composite" presStyleCnt="0"/>
      <dgm:spPr/>
    </dgm:pt>
    <dgm:pt modelId="{3C8D42CA-EE0D-4439-BB38-82F2EBB13046}" type="pres">
      <dgm:prSet presAssocID="{92D70814-B465-444A-99FF-C20142A55167}" presName="imgShp" presStyleLbl="fgImgPlace1" presStyleIdx="0" presStyleCnt="4" custLinFactNeighborX="-3778" custLinFactNeighborY="-13258"/>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aduation cap with solid fill"/>
        </a:ext>
      </dgm:extLst>
    </dgm:pt>
    <dgm:pt modelId="{0D67613C-67C5-4B1B-AA9F-98299B976E73}" type="pres">
      <dgm:prSet presAssocID="{92D70814-B465-444A-99FF-C20142A55167}" presName="txShp" presStyleLbl="node1" presStyleIdx="0" presStyleCnt="4" custScaleX="139445">
        <dgm:presLayoutVars>
          <dgm:bulletEnabled val="1"/>
        </dgm:presLayoutVars>
      </dgm:prSet>
      <dgm:spPr/>
    </dgm:pt>
    <dgm:pt modelId="{EE2EB76D-4BC0-4CEA-9A23-24774F54D97F}" type="pres">
      <dgm:prSet presAssocID="{CE7AF537-9284-43C0-AC41-22D70896BE63}" presName="spacing" presStyleCnt="0"/>
      <dgm:spPr/>
    </dgm:pt>
    <dgm:pt modelId="{CD98D606-AABD-492C-8D08-8EFF363E5151}" type="pres">
      <dgm:prSet presAssocID="{210071BD-5055-465F-8C86-964180B2A8D7}" presName="composite" presStyleCnt="0"/>
      <dgm:spPr/>
    </dgm:pt>
    <dgm:pt modelId="{92D1D74E-0143-4EDB-B081-E8490D1FCB38}" type="pres">
      <dgm:prSet presAssocID="{210071BD-5055-465F-8C86-964180B2A8D7}" presName="imgShp" presStyleLbl="fgImgPlace1" presStyleIdx="1" presStyleCnt="4" custLinFactNeighborX="-5491" custLinFactNeighborY="-108"/>
      <dgm:spPr>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E188DF6E-34E3-4F3E-A58C-17B4FBD7968B}" type="pres">
      <dgm:prSet presAssocID="{210071BD-5055-465F-8C86-964180B2A8D7}" presName="txShp" presStyleLbl="node1" presStyleIdx="1" presStyleCnt="4" custScaleX="139445">
        <dgm:presLayoutVars>
          <dgm:bulletEnabled val="1"/>
        </dgm:presLayoutVars>
      </dgm:prSet>
      <dgm:spPr/>
    </dgm:pt>
    <dgm:pt modelId="{99EBFC3B-4A75-429D-86FF-CBCE6C2D74E4}" type="pres">
      <dgm:prSet presAssocID="{3EC3BB48-B23E-4904-8A07-9411237D2BA4}" presName="spacing" presStyleCnt="0"/>
      <dgm:spPr/>
    </dgm:pt>
    <dgm:pt modelId="{3DD62CD6-D8BC-49A7-819E-0C9393D67EF9}" type="pres">
      <dgm:prSet presAssocID="{36029967-721F-41B1-9752-BD676A019CAF}" presName="composite" presStyleCnt="0"/>
      <dgm:spPr/>
    </dgm:pt>
    <dgm:pt modelId="{546A4D24-3609-484E-8E92-1B94DC7D55F4}" type="pres">
      <dgm:prSet presAssocID="{36029967-721F-41B1-9752-BD676A019CAF}" presName="imgShp" presStyleLbl="fgImgPlace1" presStyleIdx="2" presStyleCnt="4" custLinFactNeighborX="-4643" custLinFactNeighborY="1429"/>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cientific Thought with solid fill"/>
        </a:ext>
      </dgm:extLst>
    </dgm:pt>
    <dgm:pt modelId="{40FB565D-F828-4542-8790-5F6CD8FA610B}" type="pres">
      <dgm:prSet presAssocID="{36029967-721F-41B1-9752-BD676A019CAF}" presName="txShp" presStyleLbl="node1" presStyleIdx="2" presStyleCnt="4" custScaleX="139856">
        <dgm:presLayoutVars>
          <dgm:bulletEnabled val="1"/>
        </dgm:presLayoutVars>
      </dgm:prSet>
      <dgm:spPr/>
    </dgm:pt>
    <dgm:pt modelId="{B736764F-A566-47A1-87D9-7667EDA1A4D3}" type="pres">
      <dgm:prSet presAssocID="{2C9277BC-6724-40A8-9FD9-3C7F1E540499}" presName="spacing" presStyleCnt="0"/>
      <dgm:spPr/>
    </dgm:pt>
    <dgm:pt modelId="{B42A5653-102C-4B0D-AC83-1232A0EC461D}" type="pres">
      <dgm:prSet presAssocID="{DB8D9787-F351-42A3-BFC0-BA940B6ADD4E}" presName="composite" presStyleCnt="0"/>
      <dgm:spPr/>
    </dgm:pt>
    <dgm:pt modelId="{0282AF2E-2632-4990-B315-687C29CE6DB7}" type="pres">
      <dgm:prSet presAssocID="{DB8D9787-F351-42A3-BFC0-BA940B6ADD4E}" presName="imgShp" presStyleLbl="fgImgPlace1" presStyleIdx="3" presStyleCnt="4" custLinFactNeighborX="-4644" custLinFactNeighborY="61"/>
      <dgm:spPr>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D03C897E-24AF-4C35-9273-67EB1A920BC5}" type="pres">
      <dgm:prSet presAssocID="{DB8D9787-F351-42A3-BFC0-BA940B6ADD4E}" presName="txShp" presStyleLbl="node1" presStyleIdx="3" presStyleCnt="4" custScaleX="140036">
        <dgm:presLayoutVars>
          <dgm:bulletEnabled val="1"/>
        </dgm:presLayoutVars>
      </dgm:prSet>
      <dgm:spPr/>
    </dgm:pt>
  </dgm:ptLst>
  <dgm:cxnLst>
    <dgm:cxn modelId="{EB3B1210-9B64-4274-B191-BCE28627BEF2}" srcId="{4279738D-AAA2-4D70-9C57-719617BE9112}" destId="{210071BD-5055-465F-8C86-964180B2A8D7}" srcOrd="1" destOrd="0" parTransId="{4D0E6D3E-EC55-4261-897F-54D11253B672}" sibTransId="{3EC3BB48-B23E-4904-8A07-9411237D2BA4}"/>
    <dgm:cxn modelId="{F936CB1F-216A-4C6B-A83F-C2A8F081AD19}" srcId="{4279738D-AAA2-4D70-9C57-719617BE9112}" destId="{92D70814-B465-444A-99FF-C20142A55167}" srcOrd="0" destOrd="0" parTransId="{A583EBF4-0F77-4121-9729-1ACEC80596DF}" sibTransId="{CE7AF537-9284-43C0-AC41-22D70896BE63}"/>
    <dgm:cxn modelId="{21BB303A-1939-4696-B5E3-4D9B46964D54}" type="presOf" srcId="{4279738D-AAA2-4D70-9C57-719617BE9112}" destId="{B0E5DB3D-6853-4B43-A0DD-2C2B657E89FF}" srcOrd="0" destOrd="0" presId="urn:microsoft.com/office/officeart/2005/8/layout/vList3"/>
    <dgm:cxn modelId="{4E8E8767-91C7-4854-8736-106DD0914D7F}" type="presOf" srcId="{92D70814-B465-444A-99FF-C20142A55167}" destId="{0D67613C-67C5-4B1B-AA9F-98299B976E73}" srcOrd="0" destOrd="0" presId="urn:microsoft.com/office/officeart/2005/8/layout/vList3"/>
    <dgm:cxn modelId="{021AE981-3937-4C4E-B3DD-47FE1B8CA882}" srcId="{4279738D-AAA2-4D70-9C57-719617BE9112}" destId="{36029967-721F-41B1-9752-BD676A019CAF}" srcOrd="2" destOrd="0" parTransId="{807835CA-061D-41B9-A293-D43AFA56E96E}" sibTransId="{2C9277BC-6724-40A8-9FD9-3C7F1E540499}"/>
    <dgm:cxn modelId="{065BD0B5-1A8E-4B4E-BE46-2EF3E294DF0E}" type="presOf" srcId="{DB8D9787-F351-42A3-BFC0-BA940B6ADD4E}" destId="{D03C897E-24AF-4C35-9273-67EB1A920BC5}" srcOrd="0" destOrd="0" presId="urn:microsoft.com/office/officeart/2005/8/layout/vList3"/>
    <dgm:cxn modelId="{63EC8CCE-C9FD-4D97-863B-1FF5656C8025}" type="presOf" srcId="{210071BD-5055-465F-8C86-964180B2A8D7}" destId="{E188DF6E-34E3-4F3E-A58C-17B4FBD7968B}" srcOrd="0" destOrd="0" presId="urn:microsoft.com/office/officeart/2005/8/layout/vList3"/>
    <dgm:cxn modelId="{578A9AE6-3615-4D95-98D9-2B6C41A38115}" srcId="{4279738D-AAA2-4D70-9C57-719617BE9112}" destId="{DB8D9787-F351-42A3-BFC0-BA940B6ADD4E}" srcOrd="3" destOrd="0" parTransId="{7414C4E8-3B8B-4535-8AA2-4BD899B0D8F5}" sibTransId="{5E0339E3-FA66-4E17-B86B-D9ACABFC0A10}"/>
    <dgm:cxn modelId="{0F134DE9-0BC8-4C70-B2D2-2B74EEE7E6F9}" type="presOf" srcId="{36029967-721F-41B1-9752-BD676A019CAF}" destId="{40FB565D-F828-4542-8790-5F6CD8FA610B}" srcOrd="0" destOrd="0" presId="urn:microsoft.com/office/officeart/2005/8/layout/vList3"/>
    <dgm:cxn modelId="{78E8AFAE-7A59-4DF2-AE76-7640F45E0D06}" type="presParOf" srcId="{B0E5DB3D-6853-4B43-A0DD-2C2B657E89FF}" destId="{78604ABF-F6B5-4810-AC95-370DA684A02D}" srcOrd="0" destOrd="0" presId="urn:microsoft.com/office/officeart/2005/8/layout/vList3"/>
    <dgm:cxn modelId="{A1D3B70E-E601-4C2A-AA9E-1DE8ED553BBA}" type="presParOf" srcId="{78604ABF-F6B5-4810-AC95-370DA684A02D}" destId="{3C8D42CA-EE0D-4439-BB38-82F2EBB13046}" srcOrd="0" destOrd="0" presId="urn:microsoft.com/office/officeart/2005/8/layout/vList3"/>
    <dgm:cxn modelId="{69A4EEDA-652C-4A1D-A5F9-4A881FA0C244}" type="presParOf" srcId="{78604ABF-F6B5-4810-AC95-370DA684A02D}" destId="{0D67613C-67C5-4B1B-AA9F-98299B976E73}" srcOrd="1" destOrd="0" presId="urn:microsoft.com/office/officeart/2005/8/layout/vList3"/>
    <dgm:cxn modelId="{37CF7E4A-4440-441A-98C2-63C722729CDB}" type="presParOf" srcId="{B0E5DB3D-6853-4B43-A0DD-2C2B657E89FF}" destId="{EE2EB76D-4BC0-4CEA-9A23-24774F54D97F}" srcOrd="1" destOrd="0" presId="urn:microsoft.com/office/officeart/2005/8/layout/vList3"/>
    <dgm:cxn modelId="{41FC247A-C481-42A0-98CE-E065C563644C}" type="presParOf" srcId="{B0E5DB3D-6853-4B43-A0DD-2C2B657E89FF}" destId="{CD98D606-AABD-492C-8D08-8EFF363E5151}" srcOrd="2" destOrd="0" presId="urn:microsoft.com/office/officeart/2005/8/layout/vList3"/>
    <dgm:cxn modelId="{26692FAC-C5AC-4F11-B76B-EC08B1C4AA90}" type="presParOf" srcId="{CD98D606-AABD-492C-8D08-8EFF363E5151}" destId="{92D1D74E-0143-4EDB-B081-E8490D1FCB38}" srcOrd="0" destOrd="0" presId="urn:microsoft.com/office/officeart/2005/8/layout/vList3"/>
    <dgm:cxn modelId="{BC481A22-F726-4C67-A789-55DF200F16B9}" type="presParOf" srcId="{CD98D606-AABD-492C-8D08-8EFF363E5151}" destId="{E188DF6E-34E3-4F3E-A58C-17B4FBD7968B}" srcOrd="1" destOrd="0" presId="urn:microsoft.com/office/officeart/2005/8/layout/vList3"/>
    <dgm:cxn modelId="{CF75CF33-00D6-4F24-96EE-B3672CC5D979}" type="presParOf" srcId="{B0E5DB3D-6853-4B43-A0DD-2C2B657E89FF}" destId="{99EBFC3B-4A75-429D-86FF-CBCE6C2D74E4}" srcOrd="3" destOrd="0" presId="urn:microsoft.com/office/officeart/2005/8/layout/vList3"/>
    <dgm:cxn modelId="{D007A59B-66E3-4B2C-A684-DDB27C5706E1}" type="presParOf" srcId="{B0E5DB3D-6853-4B43-A0DD-2C2B657E89FF}" destId="{3DD62CD6-D8BC-49A7-819E-0C9393D67EF9}" srcOrd="4" destOrd="0" presId="urn:microsoft.com/office/officeart/2005/8/layout/vList3"/>
    <dgm:cxn modelId="{8527531C-0B87-4415-92EE-16A67EE9E33D}" type="presParOf" srcId="{3DD62CD6-D8BC-49A7-819E-0C9393D67EF9}" destId="{546A4D24-3609-484E-8E92-1B94DC7D55F4}" srcOrd="0" destOrd="0" presId="urn:microsoft.com/office/officeart/2005/8/layout/vList3"/>
    <dgm:cxn modelId="{C13CA5CA-3990-4D0D-82A7-5CD13FECDA21}" type="presParOf" srcId="{3DD62CD6-D8BC-49A7-819E-0C9393D67EF9}" destId="{40FB565D-F828-4542-8790-5F6CD8FA610B}" srcOrd="1" destOrd="0" presId="urn:microsoft.com/office/officeart/2005/8/layout/vList3"/>
    <dgm:cxn modelId="{F0E7BBC0-C872-40C4-BEAC-031419F3CB60}" type="presParOf" srcId="{B0E5DB3D-6853-4B43-A0DD-2C2B657E89FF}" destId="{B736764F-A566-47A1-87D9-7667EDA1A4D3}" srcOrd="5" destOrd="0" presId="urn:microsoft.com/office/officeart/2005/8/layout/vList3"/>
    <dgm:cxn modelId="{40CA99E7-5D68-46E5-BB00-D947925D5D97}" type="presParOf" srcId="{B0E5DB3D-6853-4B43-A0DD-2C2B657E89FF}" destId="{B42A5653-102C-4B0D-AC83-1232A0EC461D}" srcOrd="6" destOrd="0" presId="urn:microsoft.com/office/officeart/2005/8/layout/vList3"/>
    <dgm:cxn modelId="{BEFA7D11-D139-42A4-BBCE-77DE9D14AD78}" type="presParOf" srcId="{B42A5653-102C-4B0D-AC83-1232A0EC461D}" destId="{0282AF2E-2632-4990-B315-687C29CE6DB7}" srcOrd="0" destOrd="0" presId="urn:microsoft.com/office/officeart/2005/8/layout/vList3"/>
    <dgm:cxn modelId="{101A2E0D-74A3-4245-B220-73EFBDE93E93}" type="presParOf" srcId="{B42A5653-102C-4B0D-AC83-1232A0EC461D}" destId="{D03C897E-24AF-4C35-9273-67EB1A920BC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477A04-1ADC-472A-A192-56338E1FD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34E2F04-4147-4FCB-A02E-68330A732D18}">
      <dgm:prSet phldrT="[Tex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pPr>
            <a:spcAft>
              <a:spcPts val="600"/>
            </a:spcAft>
          </a:pP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TW" altLang="zh-TW" sz="1800" b="1" dirty="0">
              <a:solidFill>
                <a:srgbClr val="A58343"/>
              </a:solidFill>
              <a:latin typeface="+mn-lt"/>
              <a:cs typeface="Nirmala UI Semilight" panose="020B0402040204020203" pitchFamily="34" charset="0"/>
            </a:rPr>
            <a:t>学院顾问委员会</a:t>
          </a:r>
          <a:r>
            <a:rPr lang="zh-CN" altLang="en-US" sz="1800" b="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就商学院发展提供意见及支援</a:t>
          </a:r>
          <a:endParaRPr lang="en-US" altLang="zh-CN" sz="1800" b="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a:spcAft>
              <a:spcPts val="600"/>
            </a:spcAft>
          </a:pPr>
          <a:r>
            <a:rPr lang="zh-CN" altLang="en-US" sz="4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br>
            <a:rPr lang="en-US"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br>
          <a:r>
            <a:rPr lang="en-US"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en-US" sz="1800" b="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委员会成员来自各专业领域的</a:t>
          </a:r>
          <a:r>
            <a:rPr lang="zh-CN" altLang="en-US" sz="1800" b="1"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海内外商界领袖</a:t>
          </a:r>
          <a:endParaRPr lang="en-US" altLang="en-US" sz="1800" b="1"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endParaRPr>
        </a:p>
      </dgm:t>
    </dgm:pt>
    <dgm:pt modelId="{4529730D-C590-4BFA-BD48-444A053731F2}" type="parTrans" cxnId="{20D589F7-16CC-4D51-BDCC-4336BA4ED287}">
      <dgm:prSet/>
      <dgm:spPr/>
      <dgm:t>
        <a:bodyPr/>
        <a:lstStyle/>
        <a:p>
          <a:endParaRPr lang="en-US"/>
        </a:p>
      </dgm:t>
    </dgm:pt>
    <dgm:pt modelId="{A90BC04E-1FF3-4C9A-9787-D72FF39A2904}" type="sibTrans" cxnId="{20D589F7-16CC-4D51-BDCC-4336BA4ED287}">
      <dgm:prSet/>
      <dgm:spPr>
        <a:ln>
          <a:solidFill>
            <a:srgbClr val="1C2F67"/>
          </a:solidFill>
        </a:ln>
      </dgm:spPr>
      <dgm:t>
        <a:bodyPr/>
        <a:lstStyle/>
        <a:p>
          <a:endParaRPr lang="en-US"/>
        </a:p>
      </dgm:t>
    </dgm:pt>
    <dgm:pt modelId="{4F71754B-C291-483B-8C8D-CEA342E29519}">
      <dgm:prSet phldrT="[Tex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pPr>
            <a:lnSpc>
              <a:spcPct val="100000"/>
            </a:lnSpc>
            <a:spcBef>
              <a:spcPts val="600"/>
            </a:spcBef>
          </a:pPr>
          <a:r>
            <a:rPr lang="en-US" altLang="zh-TW" sz="16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企业合作计划 </a:t>
          </a:r>
          <a:r>
            <a:rPr lang="en-US" altLang="zh-TW" sz="1800"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en-US"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r>
            <a:rPr lang="zh-TW" altLang="en-US" sz="1800" dirty="0">
              <a:solidFill>
                <a:schemeClr val="tx1">
                  <a:lumMod val="85000"/>
                  <a:lumOff val="15000"/>
                </a:schemeClr>
              </a:solidFill>
              <a:latin typeface="+mn-lt"/>
              <a:cs typeface="Nirmala UI Semilight" panose="020B0402040204020203" pitchFamily="34" charset="0"/>
            </a:rPr>
            <a:t>自</a:t>
          </a:r>
          <a:r>
            <a:rPr lang="en-US" altLang="zh-TW" sz="1800" dirty="0">
              <a:solidFill>
                <a:schemeClr val="tx1">
                  <a:lumMod val="85000"/>
                  <a:lumOff val="15000"/>
                </a:schemeClr>
              </a:solidFill>
              <a:latin typeface="+mn-lt"/>
              <a:cs typeface="Nirmala UI Semilight" panose="020B0402040204020203" pitchFamily="34" charset="0"/>
            </a:rPr>
            <a:t> </a:t>
          </a: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2008 </a:t>
          </a:r>
          <a:r>
            <a:rPr lang="zh-TW" altLang="en-US" sz="1800" dirty="0">
              <a:solidFill>
                <a:schemeClr val="tx1">
                  <a:lumMod val="85000"/>
                  <a:lumOff val="15000"/>
                </a:schemeClr>
              </a:solidFill>
              <a:latin typeface="+mn-lt"/>
              <a:cs typeface="Nirmala UI Semilight" panose="020B0402040204020203" pitchFamily="34" charset="0"/>
            </a:rPr>
            <a:t>年起</a:t>
          </a: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p>
        <a:p>
          <a:pPr>
            <a:lnSpc>
              <a:spcPct val="100000"/>
            </a:lnSpc>
            <a:spcBef>
              <a:spcPts val="600"/>
            </a:spcBef>
          </a:pP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社会责任专案</a:t>
          </a:r>
          <a:r>
            <a:rPr lang="zh-TW" altLang="zh-TW" sz="1800" b="1"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 </a:t>
          </a:r>
          <a:r>
            <a:rPr lang="en-US" altLang="zh-TW" sz="1800"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r>
            <a:rPr lang="zh-TW" altLang="zh-TW" sz="1800" dirty="0">
              <a:solidFill>
                <a:schemeClr val="tx1">
                  <a:lumMod val="85000"/>
                  <a:lumOff val="15000"/>
                </a:schemeClr>
              </a:solidFill>
              <a:latin typeface="+mn-lt"/>
              <a:cs typeface="Nirmala UI Semilight" panose="020B0402040204020203" pitchFamily="34" charset="0"/>
            </a:rPr>
            <a:t>自</a:t>
          </a:r>
          <a:r>
            <a:rPr lang="en-US" altLang="zh-TW" sz="1800" dirty="0">
              <a:solidFill>
                <a:schemeClr val="tx1">
                  <a:lumMod val="85000"/>
                  <a:lumOff val="15000"/>
                </a:schemeClr>
              </a:solidFill>
              <a:latin typeface="+mn-lt"/>
              <a:cs typeface="Nirmala UI Semilight" panose="020B0402040204020203" pitchFamily="34" charset="0"/>
            </a:rPr>
            <a:t> </a:t>
          </a:r>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2007 </a:t>
          </a:r>
          <a:r>
            <a:rPr lang="zh-TW" altLang="zh-TW" sz="1800" dirty="0">
              <a:solidFill>
                <a:schemeClr val="tx1">
                  <a:lumMod val="85000"/>
                  <a:lumOff val="15000"/>
                </a:schemeClr>
              </a:solidFill>
              <a:latin typeface="+mn-lt"/>
              <a:cs typeface="Nirmala UI Semilight" panose="020B0402040204020203" pitchFamily="34" charset="0"/>
            </a:rPr>
            <a:t>年起</a:t>
          </a:r>
          <a:r>
            <a:rPr lang="en-US"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p>
        <a:p>
          <a:r>
            <a:rPr lang="en-US" altLang="zh-TW" sz="18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其他活动：商业比赛、个案分析研究等</a:t>
          </a:r>
          <a:endParaRPr lang="en-US" altLang="zh-TW" sz="18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dgm:t>
    </dgm:pt>
    <dgm:pt modelId="{5016275A-0232-4074-A6D8-0330A31C5D15}" type="parTrans" cxnId="{BACCBD82-8230-4E47-9670-DCA8B98843EC}">
      <dgm:prSet/>
      <dgm:spPr/>
      <dgm:t>
        <a:bodyPr/>
        <a:lstStyle/>
        <a:p>
          <a:endParaRPr lang="en-US"/>
        </a:p>
      </dgm:t>
    </dgm:pt>
    <dgm:pt modelId="{C0D05F71-6AED-4F1F-84D0-5DE2B929673E}" type="sibTrans" cxnId="{BACCBD82-8230-4E47-9670-DCA8B98843EC}">
      <dgm:prSet/>
      <dgm:spPr/>
      <dgm:t>
        <a:bodyPr/>
        <a:lstStyle/>
        <a:p>
          <a:endParaRPr lang="en-US"/>
        </a:p>
      </dgm:t>
    </dgm:pt>
    <dgm:pt modelId="{C40F54B2-BB6B-4937-9B2E-3561731851DA}">
      <dgm:prSet phldrT="[Tex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康信商业案例研究中心</a:t>
          </a:r>
          <a:r>
            <a:rPr lang="en-US" altLang="zh-TW" sz="1800" b="1"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zh-TW" altLang="zh-TW" sz="1800" kern="1200" dirty="0">
              <a:solidFill>
                <a:schemeClr val="tx1">
                  <a:lumMod val="85000"/>
                  <a:lumOff val="15000"/>
                </a:schemeClr>
              </a:solidFill>
              <a:latin typeface="+mn-lt"/>
              <a:cs typeface="Nirmala UI Semilight" panose="020B0402040204020203" pitchFamily="34" charset="0"/>
            </a:rPr>
            <a:t>伙拍企业</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进行案例研究</a:t>
          </a:r>
          <a:endParaRPr lang="en-US"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176213" indent="-176213"/>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en-US"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金乐琦亚洲家族企业与家族办公室研究中心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获</a:t>
          </a:r>
          <a:r>
            <a:rPr lang="zh-TW"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金乐琦家族</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慷慨捐助</a:t>
          </a:r>
          <a:endParaRPr lang="en-US" sz="1800" kern="1200" dirty="0">
            <a:solidFill>
              <a:schemeClr val="tx1">
                <a:lumMod val="85000"/>
                <a:lumOff val="15000"/>
              </a:schemeClr>
            </a:solidFill>
            <a:latin typeface="PMingLiU" panose="02020500000000000000" pitchFamily="18" charset="-120"/>
            <a:ea typeface="PMingLiU" panose="02020500000000000000" pitchFamily="18" charset="-120"/>
          </a:endParaRPr>
        </a:p>
      </dgm:t>
    </dgm:pt>
    <dgm:pt modelId="{E772ED26-F6CC-4367-98D5-6D2482015292}" type="parTrans" cxnId="{286F0B4D-D4E1-4779-9CDC-C5C7F0BA2AD4}">
      <dgm:prSet/>
      <dgm:spPr/>
      <dgm:t>
        <a:bodyPr/>
        <a:lstStyle/>
        <a:p>
          <a:endParaRPr lang="en-US"/>
        </a:p>
      </dgm:t>
    </dgm:pt>
    <dgm:pt modelId="{82B3ACD9-3F63-42C3-A056-FFDEEA758052}" type="sibTrans" cxnId="{286F0B4D-D4E1-4779-9CDC-C5C7F0BA2AD4}">
      <dgm:prSet/>
      <dgm:spPr/>
      <dgm:t>
        <a:bodyPr/>
        <a:lstStyle/>
        <a:p>
          <a:endParaRPr lang="en-US"/>
        </a:p>
      </dgm:t>
    </dgm:pt>
    <dgm:pt modelId="{50540EC0-02F1-4C06-80FB-15FF0A186A83}" type="pres">
      <dgm:prSet presAssocID="{9E477A04-1ADC-472A-A192-56338E1FD961}" presName="Name0" presStyleCnt="0">
        <dgm:presLayoutVars>
          <dgm:chMax val="7"/>
          <dgm:chPref val="7"/>
          <dgm:dir/>
        </dgm:presLayoutVars>
      </dgm:prSet>
      <dgm:spPr/>
    </dgm:pt>
    <dgm:pt modelId="{7411B046-43F4-4F80-98A4-0EDF8E509E07}" type="pres">
      <dgm:prSet presAssocID="{9E477A04-1ADC-472A-A192-56338E1FD961}" presName="Name1" presStyleCnt="0"/>
      <dgm:spPr/>
    </dgm:pt>
    <dgm:pt modelId="{15628B47-0664-4696-9F29-F658DFA8D8ED}" type="pres">
      <dgm:prSet presAssocID="{9E477A04-1ADC-472A-A192-56338E1FD961}" presName="cycle" presStyleCnt="0"/>
      <dgm:spPr/>
    </dgm:pt>
    <dgm:pt modelId="{5ADC2C6D-E009-40CA-87DE-6AB89D82E26E}" type="pres">
      <dgm:prSet presAssocID="{9E477A04-1ADC-472A-A192-56338E1FD961}" presName="srcNode" presStyleLbl="node1" presStyleIdx="0" presStyleCnt="3"/>
      <dgm:spPr/>
    </dgm:pt>
    <dgm:pt modelId="{BC5101D6-0944-4BEF-AD35-9CB0BA3DE056}" type="pres">
      <dgm:prSet presAssocID="{9E477A04-1ADC-472A-A192-56338E1FD961}" presName="conn" presStyleLbl="parChTrans1D2" presStyleIdx="0" presStyleCnt="1"/>
      <dgm:spPr/>
    </dgm:pt>
    <dgm:pt modelId="{453BA30C-C165-462B-8003-181073420AFE}" type="pres">
      <dgm:prSet presAssocID="{9E477A04-1ADC-472A-A192-56338E1FD961}" presName="extraNode" presStyleLbl="node1" presStyleIdx="0" presStyleCnt="3"/>
      <dgm:spPr/>
    </dgm:pt>
    <dgm:pt modelId="{289F7D28-D03A-49D5-98E8-360EECE458F5}" type="pres">
      <dgm:prSet presAssocID="{9E477A04-1ADC-472A-A192-56338E1FD961}" presName="dstNode" presStyleLbl="node1" presStyleIdx="0" presStyleCnt="3"/>
      <dgm:spPr/>
    </dgm:pt>
    <dgm:pt modelId="{580A7B34-242F-44BB-AB1E-CA0B4E126EE6}" type="pres">
      <dgm:prSet presAssocID="{634E2F04-4147-4FCB-A02E-68330A732D18}" presName="text_1" presStyleLbl="node1" presStyleIdx="0" presStyleCnt="3" custScaleX="96284" custScaleY="140638">
        <dgm:presLayoutVars>
          <dgm:bulletEnabled val="1"/>
        </dgm:presLayoutVars>
      </dgm:prSet>
      <dgm:spPr/>
    </dgm:pt>
    <dgm:pt modelId="{4F10A580-04FC-4287-A66E-4C6C93BB869D}" type="pres">
      <dgm:prSet presAssocID="{634E2F04-4147-4FCB-A02E-68330A732D18}" presName="accent_1" presStyleCnt="0"/>
      <dgm:spPr/>
    </dgm:pt>
    <dgm:pt modelId="{5D253A96-93CB-4CAE-B95E-DF14842DAE0B}" type="pres">
      <dgm:prSet presAssocID="{634E2F04-4147-4FCB-A02E-68330A732D18}" presName="accentRepeatNode" presStyleLbl="solidFgAcc1" presStyleIdx="0" presStyleCnt="3" custScaleX="118260" custScaleY="116618"/>
      <dgm:spPr>
        <a:ln>
          <a:solidFill>
            <a:srgbClr val="1C2F67"/>
          </a:solidFill>
        </a:ln>
      </dgm:spPr>
    </dgm:pt>
    <dgm:pt modelId="{C2A0FFAD-DE8B-47FD-9622-5A657C059730}" type="pres">
      <dgm:prSet presAssocID="{4F71754B-C291-483B-8C8D-CEA342E29519}" presName="text_2" presStyleLbl="node1" presStyleIdx="1" presStyleCnt="3" custScaleX="96068" custScaleY="142221">
        <dgm:presLayoutVars>
          <dgm:bulletEnabled val="1"/>
        </dgm:presLayoutVars>
      </dgm:prSet>
      <dgm:spPr/>
    </dgm:pt>
    <dgm:pt modelId="{7E2A649B-3DBB-407C-8DD4-4B5637464133}" type="pres">
      <dgm:prSet presAssocID="{4F71754B-C291-483B-8C8D-CEA342E29519}" presName="accent_2" presStyleCnt="0"/>
      <dgm:spPr/>
    </dgm:pt>
    <dgm:pt modelId="{0C52A768-404B-4041-9E97-33D6CD8BEDFD}" type="pres">
      <dgm:prSet presAssocID="{4F71754B-C291-483B-8C8D-CEA342E29519}" presName="accentRepeatNode" presStyleLbl="solidFgAcc1" presStyleIdx="1" presStyleCnt="3" custScaleX="122122" custScaleY="117736"/>
      <dgm:spPr>
        <a:ln>
          <a:solidFill>
            <a:srgbClr val="1C2F67"/>
          </a:solidFill>
        </a:ln>
      </dgm:spPr>
    </dgm:pt>
    <dgm:pt modelId="{6B256AB1-E8F7-4163-9EB6-FDD1E507A3A2}" type="pres">
      <dgm:prSet presAssocID="{C40F54B2-BB6B-4937-9B2E-3561731851DA}" presName="text_3" presStyleLbl="node1" presStyleIdx="2" presStyleCnt="3" custScaleX="96553" custScaleY="141931">
        <dgm:presLayoutVars>
          <dgm:bulletEnabled val="1"/>
        </dgm:presLayoutVars>
      </dgm:prSet>
      <dgm:spPr/>
    </dgm:pt>
    <dgm:pt modelId="{D85CE99A-1A28-451D-B7F4-A13905585B1C}" type="pres">
      <dgm:prSet presAssocID="{C40F54B2-BB6B-4937-9B2E-3561731851DA}" presName="accent_3" presStyleCnt="0"/>
      <dgm:spPr/>
    </dgm:pt>
    <dgm:pt modelId="{C8A80116-9653-4E83-84E0-AC4A1B92B546}" type="pres">
      <dgm:prSet presAssocID="{C40F54B2-BB6B-4937-9B2E-3561731851DA}" presName="accentRepeatNode" presStyleLbl="solidFgAcc1" presStyleIdx="2" presStyleCnt="3" custScaleX="115976" custScaleY="114184" custLinFactNeighborX="-3052" custLinFactNeighborY="871"/>
      <dgm:spPr>
        <a:ln>
          <a:solidFill>
            <a:srgbClr val="1C2F67"/>
          </a:solidFill>
        </a:ln>
      </dgm:spPr>
    </dgm:pt>
  </dgm:ptLst>
  <dgm:cxnLst>
    <dgm:cxn modelId="{1BDFE821-32F1-4BC6-B6C0-B6D7F4464FC5}" type="presOf" srcId="{634E2F04-4147-4FCB-A02E-68330A732D18}" destId="{580A7B34-242F-44BB-AB1E-CA0B4E126EE6}" srcOrd="0" destOrd="0" presId="urn:microsoft.com/office/officeart/2008/layout/VerticalCurvedList"/>
    <dgm:cxn modelId="{74BB163D-94B8-49AC-B48D-5EEF1D38C9FE}" type="presOf" srcId="{C40F54B2-BB6B-4937-9B2E-3561731851DA}" destId="{6B256AB1-E8F7-4163-9EB6-FDD1E507A3A2}" srcOrd="0" destOrd="0" presId="urn:microsoft.com/office/officeart/2008/layout/VerticalCurvedList"/>
    <dgm:cxn modelId="{38DABB66-247F-4496-8940-668C094199AA}" type="presOf" srcId="{9E477A04-1ADC-472A-A192-56338E1FD961}" destId="{50540EC0-02F1-4C06-80FB-15FF0A186A83}" srcOrd="0" destOrd="0" presId="urn:microsoft.com/office/officeart/2008/layout/VerticalCurvedList"/>
    <dgm:cxn modelId="{286F0B4D-D4E1-4779-9CDC-C5C7F0BA2AD4}" srcId="{9E477A04-1ADC-472A-A192-56338E1FD961}" destId="{C40F54B2-BB6B-4937-9B2E-3561731851DA}" srcOrd="2" destOrd="0" parTransId="{E772ED26-F6CC-4367-98D5-6D2482015292}" sibTransId="{82B3ACD9-3F63-42C3-A056-FFDEEA758052}"/>
    <dgm:cxn modelId="{DEFE094E-5C44-44BC-B64F-E46234851414}" type="presOf" srcId="{4F71754B-C291-483B-8C8D-CEA342E29519}" destId="{C2A0FFAD-DE8B-47FD-9622-5A657C059730}" srcOrd="0" destOrd="0" presId="urn:microsoft.com/office/officeart/2008/layout/VerticalCurvedList"/>
    <dgm:cxn modelId="{CDF68A7F-8D23-44FD-ADF6-B03357C7DE86}" type="presOf" srcId="{A90BC04E-1FF3-4C9A-9787-D72FF39A2904}" destId="{BC5101D6-0944-4BEF-AD35-9CB0BA3DE056}" srcOrd="0" destOrd="0" presId="urn:microsoft.com/office/officeart/2008/layout/VerticalCurvedList"/>
    <dgm:cxn modelId="{BACCBD82-8230-4E47-9670-DCA8B98843EC}" srcId="{9E477A04-1ADC-472A-A192-56338E1FD961}" destId="{4F71754B-C291-483B-8C8D-CEA342E29519}" srcOrd="1" destOrd="0" parTransId="{5016275A-0232-4074-A6D8-0330A31C5D15}" sibTransId="{C0D05F71-6AED-4F1F-84D0-5DE2B929673E}"/>
    <dgm:cxn modelId="{20D589F7-16CC-4D51-BDCC-4336BA4ED287}" srcId="{9E477A04-1ADC-472A-A192-56338E1FD961}" destId="{634E2F04-4147-4FCB-A02E-68330A732D18}" srcOrd="0" destOrd="0" parTransId="{4529730D-C590-4BFA-BD48-444A053731F2}" sibTransId="{A90BC04E-1FF3-4C9A-9787-D72FF39A2904}"/>
    <dgm:cxn modelId="{3FDE3B33-2ACB-4C0B-AEDE-C2B0FC69985C}" type="presParOf" srcId="{50540EC0-02F1-4C06-80FB-15FF0A186A83}" destId="{7411B046-43F4-4F80-98A4-0EDF8E509E07}" srcOrd="0" destOrd="0" presId="urn:microsoft.com/office/officeart/2008/layout/VerticalCurvedList"/>
    <dgm:cxn modelId="{76EE4BC5-1209-44ED-876B-97AD79428BF9}" type="presParOf" srcId="{7411B046-43F4-4F80-98A4-0EDF8E509E07}" destId="{15628B47-0664-4696-9F29-F658DFA8D8ED}" srcOrd="0" destOrd="0" presId="urn:microsoft.com/office/officeart/2008/layout/VerticalCurvedList"/>
    <dgm:cxn modelId="{54EC58AF-5BE4-4468-88F2-D3A01EC63F9A}" type="presParOf" srcId="{15628B47-0664-4696-9F29-F658DFA8D8ED}" destId="{5ADC2C6D-E009-40CA-87DE-6AB89D82E26E}" srcOrd="0" destOrd="0" presId="urn:microsoft.com/office/officeart/2008/layout/VerticalCurvedList"/>
    <dgm:cxn modelId="{D9C9B6AF-9C99-4CDF-BD38-9F22C1C9A612}" type="presParOf" srcId="{15628B47-0664-4696-9F29-F658DFA8D8ED}" destId="{BC5101D6-0944-4BEF-AD35-9CB0BA3DE056}" srcOrd="1" destOrd="0" presId="urn:microsoft.com/office/officeart/2008/layout/VerticalCurvedList"/>
    <dgm:cxn modelId="{12EB5A08-1429-4AC1-B164-328625B1558E}" type="presParOf" srcId="{15628B47-0664-4696-9F29-F658DFA8D8ED}" destId="{453BA30C-C165-462B-8003-181073420AFE}" srcOrd="2" destOrd="0" presId="urn:microsoft.com/office/officeart/2008/layout/VerticalCurvedList"/>
    <dgm:cxn modelId="{65321669-2DB2-4197-BA62-EEE0A63E432D}" type="presParOf" srcId="{15628B47-0664-4696-9F29-F658DFA8D8ED}" destId="{289F7D28-D03A-49D5-98E8-360EECE458F5}" srcOrd="3" destOrd="0" presId="urn:microsoft.com/office/officeart/2008/layout/VerticalCurvedList"/>
    <dgm:cxn modelId="{81DB1CF1-C235-4B4A-8D7C-F5CEAEE9AEA8}" type="presParOf" srcId="{7411B046-43F4-4F80-98A4-0EDF8E509E07}" destId="{580A7B34-242F-44BB-AB1E-CA0B4E126EE6}" srcOrd="1" destOrd="0" presId="urn:microsoft.com/office/officeart/2008/layout/VerticalCurvedList"/>
    <dgm:cxn modelId="{17BA3E79-E050-418E-BC8A-0D948C10E86F}" type="presParOf" srcId="{7411B046-43F4-4F80-98A4-0EDF8E509E07}" destId="{4F10A580-04FC-4287-A66E-4C6C93BB869D}" srcOrd="2" destOrd="0" presId="urn:microsoft.com/office/officeart/2008/layout/VerticalCurvedList"/>
    <dgm:cxn modelId="{880DB9AC-ACFA-4FF9-A934-DDEE7DF37BF5}" type="presParOf" srcId="{4F10A580-04FC-4287-A66E-4C6C93BB869D}" destId="{5D253A96-93CB-4CAE-B95E-DF14842DAE0B}" srcOrd="0" destOrd="0" presId="urn:microsoft.com/office/officeart/2008/layout/VerticalCurvedList"/>
    <dgm:cxn modelId="{A8B50FE4-373B-45C3-86D3-051251BF1D17}" type="presParOf" srcId="{7411B046-43F4-4F80-98A4-0EDF8E509E07}" destId="{C2A0FFAD-DE8B-47FD-9622-5A657C059730}" srcOrd="3" destOrd="0" presId="urn:microsoft.com/office/officeart/2008/layout/VerticalCurvedList"/>
    <dgm:cxn modelId="{48533A9B-0300-48C5-A94D-BD510296448B}" type="presParOf" srcId="{7411B046-43F4-4F80-98A4-0EDF8E509E07}" destId="{7E2A649B-3DBB-407C-8DD4-4B5637464133}" srcOrd="4" destOrd="0" presId="urn:microsoft.com/office/officeart/2008/layout/VerticalCurvedList"/>
    <dgm:cxn modelId="{A8884FF4-BA94-45B8-891D-7D6636A5B13D}" type="presParOf" srcId="{7E2A649B-3DBB-407C-8DD4-4B5637464133}" destId="{0C52A768-404B-4041-9E97-33D6CD8BEDFD}" srcOrd="0" destOrd="0" presId="urn:microsoft.com/office/officeart/2008/layout/VerticalCurvedList"/>
    <dgm:cxn modelId="{34D09683-BD44-47DE-907B-F7CF356C0FAF}" type="presParOf" srcId="{7411B046-43F4-4F80-98A4-0EDF8E509E07}" destId="{6B256AB1-E8F7-4163-9EB6-FDD1E507A3A2}" srcOrd="5" destOrd="0" presId="urn:microsoft.com/office/officeart/2008/layout/VerticalCurvedList"/>
    <dgm:cxn modelId="{E524D165-711D-48D7-897E-22DD9B73B595}" type="presParOf" srcId="{7411B046-43F4-4F80-98A4-0EDF8E509E07}" destId="{D85CE99A-1A28-451D-B7F4-A13905585B1C}" srcOrd="6" destOrd="0" presId="urn:microsoft.com/office/officeart/2008/layout/VerticalCurvedList"/>
    <dgm:cxn modelId="{C5286F23-70DC-444D-B15A-DD9CB9872295}" type="presParOf" srcId="{D85CE99A-1A28-451D-B7F4-A13905585B1C}" destId="{C8A80116-9653-4E83-84E0-AC4A1B92B54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D0C11-68B2-44AA-8E82-88ED65FB3834}">
      <dsp:nvSpPr>
        <dsp:cNvPr id="0" name=""/>
        <dsp:cNvSpPr/>
      </dsp:nvSpPr>
      <dsp:spPr>
        <a:xfrm>
          <a:off x="0" y="26204"/>
          <a:ext cx="4895393" cy="541583"/>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rgbClr val="043266"/>
              </a:solidFill>
              <a:latin typeface="+mn-ea"/>
              <a:ea typeface="+mn-ea"/>
              <a:cs typeface="Nirmala UI Semilight" panose="020B0402040204020203" pitchFamily="34" charset="0"/>
            </a:rPr>
            <a:t>本科学士</a:t>
          </a:r>
          <a:endParaRPr lang="en-US" sz="1800" b="1" kern="1200" dirty="0">
            <a:solidFill>
              <a:srgbClr val="043266"/>
            </a:solidFill>
            <a:latin typeface="+mn-ea"/>
            <a:ea typeface="+mn-ea"/>
            <a:cs typeface="Nirmala UI Semilight" panose="020B0402040204020203" pitchFamily="34" charset="0"/>
          </a:endParaRPr>
        </a:p>
      </dsp:txBody>
      <dsp:txXfrm>
        <a:off x="26438" y="52642"/>
        <a:ext cx="4842517" cy="488707"/>
      </dsp:txXfrm>
    </dsp:sp>
    <dsp:sp modelId="{E17E5CB5-1CEB-4AA8-A917-0A9AA73E3A09}">
      <dsp:nvSpPr>
        <dsp:cNvPr id="0" name=""/>
        <dsp:cNvSpPr/>
      </dsp:nvSpPr>
      <dsp:spPr>
        <a:xfrm>
          <a:off x="0" y="567787"/>
          <a:ext cx="4895393" cy="769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2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工商管理学士及理学士课程</a:t>
          </a:r>
          <a:r>
            <a:rPr lang="zh-TW" altLang="en-US" sz="1400" kern="1200" dirty="0">
              <a:solidFill>
                <a:schemeClr val="tx1">
                  <a:lumMod val="85000"/>
                  <a:lumOff val="15000"/>
                </a:schemeClr>
              </a:solidFill>
              <a:latin typeface="+mn-lt"/>
              <a:cs typeface="Nirmala UI Semilight" panose="020B0402040204020203" pitchFamily="34" charset="0"/>
            </a:rPr>
            <a:t>​​</a:t>
          </a:r>
          <a:r>
            <a:rPr lang="en-US" altLang="zh-TW"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11</a:t>
          </a:r>
          <a:r>
            <a:rPr lang="zh-TW" altLang="en-US" sz="1400" kern="1200" dirty="0">
              <a:solidFill>
                <a:schemeClr val="tx1">
                  <a:lumMod val="85000"/>
                  <a:lumOff val="15000"/>
                </a:schemeClr>
              </a:solidFill>
              <a:latin typeface="+mn-lt"/>
              <a:cs typeface="Nirmala UI Semilight" panose="020B0402040204020203" pitchFamily="34" charset="0"/>
            </a:rPr>
            <a:t>个，</a:t>
          </a: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与其他学院合办</a:t>
          </a:r>
          <a:r>
            <a:rPr lang="en-US"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跨学科</a:t>
          </a:r>
          <a:r>
            <a:rPr lang="en-US"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双学位课程共</a:t>
          </a:r>
          <a:r>
            <a:rPr lang="en-US" altLang="en-US" sz="1400" kern="1200" dirty="0">
              <a:solidFill>
                <a:schemeClr val="tx1">
                  <a:lumMod val="85000"/>
                  <a:lumOff val="15000"/>
                </a:schemeClr>
              </a:solidFill>
              <a:latin typeface="+mn-lt"/>
              <a:cs typeface="Nirmala UI Semilight" panose="020B0402040204020203" pitchFamily="34" charset="0"/>
            </a:rPr>
            <a:t>7</a:t>
          </a:r>
          <a:r>
            <a:rPr lang="zh-TW" altLang="en-US" sz="1400" kern="1200" dirty="0">
              <a:solidFill>
                <a:schemeClr val="tx1">
                  <a:lumMod val="85000"/>
                  <a:lumOff val="15000"/>
                </a:schemeClr>
              </a:solidFill>
              <a:latin typeface="+mn-lt"/>
              <a:cs typeface="Nirmala UI Semilight" panose="020B0402040204020203" pitchFamily="34" charset="0"/>
            </a:rPr>
            <a:t>个 </a:t>
          </a:r>
          <a:r>
            <a:rPr lang="en-US" altLang="en-US" sz="1400" kern="1200" dirty="0">
              <a:solidFill>
                <a:schemeClr val="bg1">
                  <a:lumMod val="50000"/>
                </a:schemeClr>
              </a:solidFill>
              <a:latin typeface="+mn-lt"/>
              <a:cs typeface="Nirmala UI Semilight" panose="020B0402040204020203" pitchFamily="34" charset="0"/>
            </a:rPr>
            <a:t>(</a:t>
          </a:r>
          <a:r>
            <a:rPr lang="zh-TW" altLang="en-US" sz="1400" kern="1200" dirty="0">
              <a:solidFill>
                <a:schemeClr val="bg1">
                  <a:lumMod val="50000"/>
                </a:schemeClr>
              </a:solidFill>
              <a:latin typeface="+mn-lt"/>
              <a:cs typeface="Nirmala UI Semilight" panose="020B0402040204020203" pitchFamily="34" charset="0"/>
            </a:rPr>
            <a:t>政府资助</a:t>
          </a:r>
          <a:r>
            <a:rPr lang="en-US" altLang="en-US" sz="1400" kern="1200" dirty="0">
              <a:solidFill>
                <a:schemeClr val="bg1">
                  <a:lumMod val="50000"/>
                </a:schemeClr>
              </a:solidFill>
              <a:latin typeface="+mn-lt"/>
              <a:cs typeface="Nirmala UI Semilight" panose="020B0402040204020203" pitchFamily="34" charset="0"/>
            </a:rPr>
            <a:t>)</a:t>
          </a:r>
          <a:endParaRPr lang="en-HK" sz="1400" kern="1200" dirty="0">
            <a:solidFill>
              <a:schemeClr val="bg1">
                <a:lumMod val="50000"/>
              </a:schemeClr>
            </a:solidFill>
            <a:latin typeface="+mn-lt"/>
            <a:ea typeface="Nirmala UI Semilight" panose="020B0402040204020203" pitchFamily="34" charset="0"/>
            <a:cs typeface="Nirmala UI Semilight" panose="020B0402040204020203" pitchFamily="34" charset="0"/>
          </a:endParaRPr>
        </a:p>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全球工商管理学士</a:t>
          </a:r>
          <a:r>
            <a:rPr lang="en-US"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en-US" sz="1400" kern="1200" dirty="0">
              <a:solidFill>
                <a:schemeClr val="bg1">
                  <a:lumMod val="50000"/>
                </a:schemeClr>
              </a:solidFill>
              <a:latin typeface="+mn-lt"/>
              <a:ea typeface="Nirmala UI Semilight" panose="020B0402040204020203" pitchFamily="34" charset="0"/>
              <a:cs typeface="Nirmala UI Semilight" panose="020B0402040204020203" pitchFamily="34" charset="0"/>
            </a:rPr>
            <a:t>(</a:t>
          </a:r>
          <a:r>
            <a:rPr lang="zh-TW" altLang="en-US" sz="1400" kern="1200" dirty="0">
              <a:solidFill>
                <a:schemeClr val="bg1">
                  <a:lumMod val="50000"/>
                </a:schemeClr>
              </a:solidFill>
              <a:latin typeface="+mn-lt"/>
              <a:cs typeface="Nirmala UI Semilight" panose="020B0402040204020203" pitchFamily="34" charset="0"/>
            </a:rPr>
            <a:t>自资课程</a:t>
          </a:r>
          <a:r>
            <a:rPr lang="en-US" sz="1400" kern="1200" dirty="0">
              <a:solidFill>
                <a:schemeClr val="bg1">
                  <a:lumMod val="50000"/>
                </a:schemeClr>
              </a:solidFill>
              <a:latin typeface="+mn-lt"/>
              <a:ea typeface="Nirmala UI Semilight" panose="020B0402040204020203" pitchFamily="34" charset="0"/>
              <a:cs typeface="Nirmala UI Semilight" panose="020B0402040204020203" pitchFamily="34" charset="0"/>
            </a:rPr>
            <a:t>)</a:t>
          </a:r>
          <a:endParaRPr lang="en-US" altLang="en-US" sz="1400" kern="1200" dirty="0">
            <a:solidFill>
              <a:schemeClr val="bg1">
                <a:lumMod val="50000"/>
              </a:schemeClr>
            </a:solidFill>
            <a:latin typeface="+mn-lt"/>
            <a:cs typeface="Nirmala UI Semilight" panose="020B0402040204020203" pitchFamily="34" charset="0"/>
          </a:endParaRPr>
        </a:p>
      </dsp:txBody>
      <dsp:txXfrm>
        <a:off x="0" y="567787"/>
        <a:ext cx="4895393" cy="769977"/>
      </dsp:txXfrm>
    </dsp:sp>
    <dsp:sp modelId="{BB703409-F01E-40AC-85D4-0DE75724D514}">
      <dsp:nvSpPr>
        <dsp:cNvPr id="0" name=""/>
        <dsp:cNvSpPr/>
      </dsp:nvSpPr>
      <dsp:spPr>
        <a:xfrm>
          <a:off x="0" y="1337764"/>
          <a:ext cx="4895393" cy="590382"/>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CN" altLang="en-US" sz="1800" b="1"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工商管理硕士</a:t>
          </a:r>
          <a:r>
            <a:rPr lang="zh-TW" altLang="en-US" sz="1800" b="1"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 </a:t>
          </a:r>
          <a:r>
            <a:rPr lang="en-HK" sz="1800" b="1" kern="1200" dirty="0">
              <a:solidFill>
                <a:srgbClr val="043266"/>
              </a:solidFill>
              <a:latin typeface="+mn-lt"/>
              <a:ea typeface="Nirmala UI Semilight" panose="020B0402040204020203" pitchFamily="34" charset="0"/>
              <a:cs typeface="Nirmala UI Semilight" panose="020B0402040204020203" pitchFamily="34" charset="0"/>
            </a:rPr>
            <a:t>(MBA)</a:t>
          </a:r>
        </a:p>
      </dsp:txBody>
      <dsp:txXfrm>
        <a:off x="28820" y="1366584"/>
        <a:ext cx="4837753" cy="532742"/>
      </dsp:txXfrm>
    </dsp:sp>
    <dsp:sp modelId="{AB4412D9-AB2C-4F44-94AD-8FF3C5EB9296}">
      <dsp:nvSpPr>
        <dsp:cNvPr id="0" name=""/>
        <dsp:cNvSpPr/>
      </dsp:nvSpPr>
      <dsp:spPr>
        <a:xfrm>
          <a:off x="0" y="1928147"/>
          <a:ext cx="4895393" cy="101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2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TW" altLang="en-US" sz="1400" kern="1200" dirty="0">
              <a:solidFill>
                <a:schemeClr val="tx1">
                  <a:lumMod val="85000"/>
                  <a:lumOff val="15000"/>
                </a:schemeClr>
              </a:solidFill>
              <a:latin typeface="+mn-lt"/>
              <a:cs typeface="Nirmala UI Semilight" panose="020B0402040204020203" pitchFamily="34" charset="0"/>
            </a:rPr>
            <a:t>全日制课程</a:t>
          </a:r>
          <a:endParaRPr lang="en-HK"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单周兼读制课程</a:t>
          </a:r>
          <a:endParaRPr lang="en-US"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双周兼读制课程</a:t>
          </a:r>
          <a:endParaRPr lang="en-US"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a:p>
          <a:pPr marL="114300" lvl="1" indent="-114300" algn="l" defTabSz="622300">
            <a:lnSpc>
              <a:spcPct val="90000"/>
            </a:lnSpc>
            <a:spcBef>
              <a:spcPct val="0"/>
            </a:spcBef>
            <a:spcAft>
              <a:spcPts val="6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兼读制国际工商管理硕士数码课程</a:t>
          </a:r>
          <a:endParaRPr lang="en-US"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dsp:txBody>
      <dsp:txXfrm>
        <a:off x="0" y="1928147"/>
        <a:ext cx="4895393" cy="1016186"/>
      </dsp:txXfrm>
    </dsp:sp>
    <dsp:sp modelId="{8A83A3B2-A138-44DC-B8A5-59F1C2C63E0F}">
      <dsp:nvSpPr>
        <dsp:cNvPr id="0" name=""/>
        <dsp:cNvSpPr/>
      </dsp:nvSpPr>
      <dsp:spPr>
        <a:xfrm>
          <a:off x="0" y="2920584"/>
          <a:ext cx="4895393" cy="540660"/>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rgbClr val="043266"/>
              </a:solidFill>
              <a:latin typeface="+mn-ea"/>
              <a:ea typeface="+mn-ea"/>
              <a:cs typeface="Nirmala UI Semilight" panose="020B0402040204020203" pitchFamily="34" charset="0"/>
            </a:rPr>
            <a:t>行政人员工商管理</a:t>
          </a:r>
          <a:r>
            <a:rPr lang="zh-CN" altLang="en-US" sz="1800" b="1"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硕</a:t>
          </a:r>
          <a:r>
            <a:rPr lang="zh-TW" altLang="en-US" sz="1800" b="1" kern="1200" dirty="0">
              <a:solidFill>
                <a:srgbClr val="043266"/>
              </a:solidFill>
              <a:latin typeface="+mn-ea"/>
              <a:ea typeface="+mn-ea"/>
              <a:cs typeface="Nirmala UI Semilight" panose="020B0402040204020203" pitchFamily="34" charset="0"/>
            </a:rPr>
            <a:t>士</a:t>
          </a:r>
          <a:r>
            <a:rPr lang="en-HK" sz="1800" b="1" kern="1200" dirty="0">
              <a:solidFill>
                <a:srgbClr val="043266"/>
              </a:solidFill>
              <a:latin typeface="+mn-ea"/>
              <a:ea typeface="+mn-ea"/>
              <a:cs typeface="Nirmala UI Semilight" panose="020B0402040204020203" pitchFamily="34" charset="0"/>
            </a:rPr>
            <a:t> </a:t>
          </a:r>
          <a:r>
            <a:rPr lang="en-HK" sz="1800" b="1" kern="1200" dirty="0">
              <a:solidFill>
                <a:srgbClr val="043266"/>
              </a:solidFill>
              <a:latin typeface="+mn-lt"/>
              <a:ea typeface="Nirmala UI Semilight" panose="020B0402040204020203" pitchFamily="34" charset="0"/>
              <a:cs typeface="Nirmala UI Semilight" panose="020B0402040204020203" pitchFamily="34" charset="0"/>
            </a:rPr>
            <a:t>(EMBA)</a:t>
          </a:r>
        </a:p>
      </dsp:txBody>
      <dsp:txXfrm>
        <a:off x="26393" y="2946977"/>
        <a:ext cx="4842607" cy="487874"/>
      </dsp:txXfrm>
    </dsp:sp>
    <dsp:sp modelId="{9B20FD6B-2249-43FF-86E1-57DD6E565CC9}">
      <dsp:nvSpPr>
        <dsp:cNvPr id="0" name=""/>
        <dsp:cNvSpPr/>
      </dsp:nvSpPr>
      <dsp:spPr>
        <a:xfrm>
          <a:off x="0" y="3484994"/>
          <a:ext cx="4895393" cy="589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29"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凯洛格 </a:t>
          </a:r>
          <a:r>
            <a:rPr lang="en-US" altLang="zh-TW"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a:t>
          </a:r>
          <a:r>
            <a:rPr lang="en-US"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a:t>
          </a: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科大行政人员工商管理硕士课程*</a:t>
          </a:r>
          <a:endParaRPr lang="en-HK"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a:p>
          <a:pPr marL="114300" lvl="1" indent="-114300" algn="l" defTabSz="622300">
            <a:lnSpc>
              <a:spcPct val="90000"/>
            </a:lnSpc>
            <a:spcBef>
              <a:spcPct val="0"/>
            </a:spcBef>
            <a:spcAft>
              <a:spcPct val="20000"/>
            </a:spcAft>
            <a:buChar char="•"/>
          </a:pPr>
          <a:r>
            <a:rPr lang="zh-CN" altLang="en-US" sz="14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a:t>
          </a:r>
          <a:r>
            <a:rPr lang="zh-CN"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大中英双语</a:t>
          </a:r>
          <a:r>
            <a:rPr lang="en-US"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EMBA</a:t>
          </a:r>
          <a:r>
            <a:rPr lang="zh-CN"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课程</a:t>
          </a:r>
          <a:endParaRPr lang="en-US" altLang="en-US" sz="14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endParaRPr>
        </a:p>
      </dsp:txBody>
      <dsp:txXfrm>
        <a:off x="0" y="3484994"/>
        <a:ext cx="4895393" cy="589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ABF6-DE85-431B-BC3B-5E8E855E271C}">
      <dsp:nvSpPr>
        <dsp:cNvPr id="0" name=""/>
        <dsp:cNvSpPr/>
      </dsp:nvSpPr>
      <dsp:spPr>
        <a:xfrm>
          <a:off x="0" y="29217"/>
          <a:ext cx="6349336" cy="476535"/>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rgbClr val="043266"/>
              </a:solidFill>
              <a:latin typeface="+mn-lt"/>
              <a:cs typeface="Nirmala UI Semilight" panose="020B0402040204020203" pitchFamily="34" charset="0"/>
            </a:rPr>
            <a:t>理学硕士</a:t>
          </a:r>
          <a:r>
            <a:rPr lang="en-HK" sz="1800" b="1" kern="1200" dirty="0">
              <a:solidFill>
                <a:srgbClr val="043266"/>
              </a:solidFill>
              <a:latin typeface="+mn-lt"/>
              <a:ea typeface="Nirmala UI Semilight" panose="020B0402040204020203" pitchFamily="34" charset="0"/>
              <a:cs typeface="Nirmala UI Semilight" panose="020B0402040204020203" pitchFamily="34" charset="0"/>
            </a:rPr>
            <a:t> (MSc)</a:t>
          </a:r>
        </a:p>
      </dsp:txBody>
      <dsp:txXfrm>
        <a:off x="23263" y="52480"/>
        <a:ext cx="6302810" cy="430009"/>
      </dsp:txXfrm>
    </dsp:sp>
    <dsp:sp modelId="{30F74DCA-02C2-4852-BAC2-49E611F1F512}">
      <dsp:nvSpPr>
        <dsp:cNvPr id="0" name=""/>
        <dsp:cNvSpPr/>
      </dsp:nvSpPr>
      <dsp:spPr>
        <a:xfrm>
          <a:off x="0" y="526437"/>
          <a:ext cx="6349336" cy="205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9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科大 </a:t>
          </a:r>
          <a:r>
            <a:rPr lang="en-US" altLang="zh-TW"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a:t>
          </a:r>
          <a:r>
            <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a:t>
          </a: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纽大环球金融理学硕士课程*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endParaRPr lang="en-HK" sz="1200" kern="1200" dirty="0">
            <a:solidFill>
              <a:schemeClr val="bg1">
                <a:lumMod val="50000"/>
              </a:schemeClr>
            </a:solidFill>
            <a:latin typeface="+mn-lt"/>
            <a:ea typeface="Nirmala UI Semilight" panose="020B0402040204020203" pitchFamily="34" charset="0"/>
            <a:cs typeface="Nirmala UI Semilight" panose="020B0402040204020203" pitchFamily="34" charset="0"/>
          </a:endParaRP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会计学理学硕士课程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商业分析学理学硕士课程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经济学理学硕士课程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金融学理学硕士课程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金融科技学理学硕士课程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环球运营管理理学硕士课程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  </a:t>
          </a:r>
          <a:r>
            <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 HKUST-Yale/ -FGV EAESP </a:t>
          </a: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双硕士学位</a:t>
          </a:r>
          <a:endParaRPr lang="en-US"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endParaRP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資訊系統管理学理学硕士课程 </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r>
            <a:rPr lang="zh-CN"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全日制及兼读制</a:t>
          </a:r>
          <a:r>
            <a:rPr lang="en-US" altLang="en-US" sz="1200" kern="1200" dirty="0">
              <a:solidFill>
                <a:schemeClr val="bg1">
                  <a:lumMod val="50000"/>
                </a:schemeClr>
              </a:solidFill>
              <a:latin typeface="+mn-lt"/>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har char="•"/>
          </a:pPr>
          <a:r>
            <a:rPr lang="zh-CN" altLang="en-US" sz="12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国际管理理学硕士课</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程</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r>
            <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全日制</a:t>
          </a:r>
          <a:r>
            <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r>
            <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HKUST-Yale/ -FGV EAESP </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或 </a:t>
          </a:r>
          <a:r>
            <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HEC Paris-HKUST</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双硕士学位</a:t>
          </a:r>
          <a:endParaRPr lang="en-US"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endParaRPr>
        </a:p>
        <a:p>
          <a:pPr marL="114300" lvl="1" indent="-114300" algn="l" defTabSz="533400">
            <a:lnSpc>
              <a:spcPct val="90000"/>
            </a:lnSpc>
            <a:spcBef>
              <a:spcPct val="0"/>
            </a:spcBef>
            <a:spcAft>
              <a:spcPct val="20000"/>
            </a:spcAft>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市场学理学硕士</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课程</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en-US" altLang="zh-CN"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全日制</a:t>
          </a:r>
          <a:r>
            <a:rPr lang="en-US" altLang="zh-CN"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rPr>
            <a:t> </a:t>
          </a:r>
          <a:endParaRPr lang="en-US" altLang="en-US" sz="1200" kern="1200" dirty="0">
            <a:solidFill>
              <a:prstClr val="white">
                <a:lumMod val="50000"/>
              </a:prstClr>
            </a:solidFill>
            <a:latin typeface="Calibri" panose="020F0502020204030204"/>
            <a:ea typeface="PMingLiU" panose="02020500000000000000" pitchFamily="18" charset="-120"/>
            <a:cs typeface="Nirmala UI Semilight" panose="020B0402040204020203" pitchFamily="34" charset="0"/>
          </a:endParaRPr>
        </a:p>
        <a:p>
          <a:pPr marL="114300" lvl="1" indent="-114300" algn="l" defTabSz="533400">
            <a:lnSpc>
              <a:spcPct val="90000"/>
            </a:lnSpc>
            <a:spcBef>
              <a:spcPct val="0"/>
            </a:spcBef>
            <a:spcAft>
              <a:spcPct val="20000"/>
            </a:spcAft>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家族办公室及家族企业学理学硕士课程</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全日制及兼读制</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p>
        <a:p>
          <a:pPr marL="114300" lvl="1" indent="-114300" algn="l" defTabSz="533400">
            <a:lnSpc>
              <a:spcPct val="90000"/>
            </a:lnSpc>
            <a:spcBef>
              <a:spcPct val="0"/>
            </a:spcBef>
            <a:spcAft>
              <a:spcPct val="20000"/>
            </a:spcAft>
            <a:buClrTx/>
            <a:buSzTx/>
            <a:buFontTx/>
            <a:buNone/>
          </a:pPr>
          <a:r>
            <a:rPr lang="en-HK"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 </a:t>
          </a:r>
          <a:r>
            <a:rPr lang="zh-CN" altLang="en-US" sz="1200" kern="1200" noProof="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资讯与网络安全管理理学硕士课程</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r>
            <a:rPr lang="zh-CN"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全日制及兼读制</a:t>
          </a:r>
          <a:r>
            <a:rPr lang="en-US" altLang="en-US" sz="1200" kern="1200" dirty="0">
              <a:solidFill>
                <a:schemeClr val="bg2">
                  <a:lumMod val="75000"/>
                </a:schemeClr>
              </a:solidFill>
              <a:latin typeface="Calibri" panose="020F0502020204030204"/>
              <a:ea typeface="PMingLiU" panose="02020500000000000000" pitchFamily="18" charset="-120"/>
              <a:cs typeface="Nirmala UI Semilight" panose="020B0402040204020203" pitchFamily="34" charset="0"/>
            </a:rPr>
            <a:t>)</a:t>
          </a:r>
        </a:p>
      </dsp:txBody>
      <dsp:txXfrm>
        <a:off x="0" y="526437"/>
        <a:ext cx="6349336" cy="2055053"/>
      </dsp:txXfrm>
    </dsp:sp>
    <dsp:sp modelId="{207C5BF3-E2B9-449B-8C9C-26FE4E1BDD39}">
      <dsp:nvSpPr>
        <dsp:cNvPr id="0" name=""/>
        <dsp:cNvSpPr/>
      </dsp:nvSpPr>
      <dsp:spPr>
        <a:xfrm>
          <a:off x="0" y="3176576"/>
          <a:ext cx="6349336" cy="680596"/>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rgbClr val="043266"/>
              </a:solidFill>
              <a:latin typeface="+mn-lt"/>
              <a:cs typeface="Nirmala UI Semilight" panose="020B0402040204020203" pitchFamily="34" charset="0"/>
            </a:rPr>
            <a:t>工商管理博</a:t>
          </a:r>
          <a:r>
            <a:rPr lang="zh-TW" alt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士 </a:t>
          </a:r>
          <a:r>
            <a:rPr 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 (DBA) </a:t>
          </a:r>
        </a:p>
        <a:p>
          <a:pPr marL="0" lvl="0" indent="0" algn="l" defTabSz="800100">
            <a:lnSpc>
              <a:spcPct val="90000"/>
            </a:lnSpc>
            <a:spcBef>
              <a:spcPct val="0"/>
            </a:spcBef>
            <a:spcAft>
              <a:spcPct val="35000"/>
            </a:spcAft>
            <a:buNone/>
          </a:pPr>
          <a:r>
            <a:rPr lang="zh-CN" altLang="en-US" sz="1800" b="1" kern="1200" dirty="0">
              <a:solidFill>
                <a:srgbClr val="043266"/>
              </a:solidFill>
              <a:latin typeface="Calibri" panose="020F0502020204030204"/>
              <a:ea typeface="新細明體" panose="02020500000000000000" pitchFamily="18" charset="-120"/>
              <a:cs typeface="Nirmala UI Semilight" panose="020B0402040204020203" pitchFamily="34" charset="0"/>
            </a:rPr>
            <a:t>中英双语工商管理博士课程</a:t>
          </a:r>
          <a:endParaRPr lang="en-HK" sz="1800" b="1" kern="1200" dirty="0">
            <a:solidFill>
              <a:srgbClr val="043266"/>
            </a:solidFill>
            <a:latin typeface="Calibri" panose="020F0502020204030204"/>
            <a:ea typeface="新細明體" panose="02020500000000000000" pitchFamily="18" charset="-120"/>
            <a:cs typeface="Nirmala UI Semilight" panose="020B0402040204020203" pitchFamily="34" charset="0"/>
          </a:endParaRPr>
        </a:p>
      </dsp:txBody>
      <dsp:txXfrm>
        <a:off x="33224" y="3209800"/>
        <a:ext cx="6282888" cy="614148"/>
      </dsp:txXfrm>
    </dsp:sp>
    <dsp:sp modelId="{967BDA1A-A1E6-4565-A5FA-D703732C9FB0}">
      <dsp:nvSpPr>
        <dsp:cNvPr id="0" name=""/>
        <dsp:cNvSpPr/>
      </dsp:nvSpPr>
      <dsp:spPr>
        <a:xfrm>
          <a:off x="0" y="3565731"/>
          <a:ext cx="6349336" cy="64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91" tIns="17780" rIns="99568" bIns="17780" numCol="1" spcCol="1270" anchor="t" anchorCtr="0">
          <a:noAutofit/>
        </a:bodyPr>
        <a:lstStyle/>
        <a:p>
          <a:pPr marL="114300" lvl="1" indent="-114300" algn="l" defTabSz="622300">
            <a:lnSpc>
              <a:spcPct val="90000"/>
            </a:lnSpc>
            <a:spcBef>
              <a:spcPct val="0"/>
            </a:spcBef>
            <a:spcAft>
              <a:spcPct val="20000"/>
            </a:spcAft>
            <a:buChar char="•"/>
          </a:pPr>
          <a:endParaRPr lang="en-HK"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dsp:txBody>
      <dsp:txXfrm>
        <a:off x="0" y="3565731"/>
        <a:ext cx="6349336" cy="64220"/>
      </dsp:txXfrm>
    </dsp:sp>
    <dsp:sp modelId="{E3C0AE46-F83A-457C-AED8-A0DDDE87FA3E}">
      <dsp:nvSpPr>
        <dsp:cNvPr id="0" name=""/>
        <dsp:cNvSpPr/>
      </dsp:nvSpPr>
      <dsp:spPr>
        <a:xfrm>
          <a:off x="0" y="3985719"/>
          <a:ext cx="6349336" cy="476535"/>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solidFill>
                <a:srgbClr val="043266"/>
              </a:solidFill>
              <a:latin typeface="+mn-lt"/>
              <a:cs typeface="Nirmala UI Semilight" panose="020B0402040204020203" pitchFamily="34" charset="0"/>
            </a:rPr>
            <a:t>哲学博士</a:t>
          </a:r>
          <a:endParaRPr lang="en-US" sz="1800" b="1" kern="1200" dirty="0">
            <a:solidFill>
              <a:srgbClr val="043266"/>
            </a:solidFill>
            <a:latin typeface="+mn-lt"/>
            <a:ea typeface="Nirmala UI Semilight" panose="020B0402040204020203" pitchFamily="34" charset="0"/>
            <a:cs typeface="Nirmala UI Semilight" panose="020B0402040204020203" pitchFamily="34" charset="0"/>
          </a:endParaRPr>
        </a:p>
      </dsp:txBody>
      <dsp:txXfrm>
        <a:off x="23263" y="4008982"/>
        <a:ext cx="6302810" cy="430009"/>
      </dsp:txXfrm>
    </dsp:sp>
    <dsp:sp modelId="{DB2EB830-523F-4D40-A349-22E6F9330D84}">
      <dsp:nvSpPr>
        <dsp:cNvPr id="0" name=""/>
        <dsp:cNvSpPr/>
      </dsp:nvSpPr>
      <dsp:spPr>
        <a:xfrm>
          <a:off x="0" y="4284834"/>
          <a:ext cx="6349336" cy="561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91" tIns="17780" rIns="99568" bIns="17780" numCol="1" spcCol="127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HK" sz="1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endParaRPr>
        </a:p>
        <a:p>
          <a:pPr marL="120650" marR="0" lvl="0" indent="-120650" algn="l" defTabSz="914400" eaLnBrk="1" fontAlgn="auto" latinLnBrk="0" hangingPunct="1">
            <a:lnSpc>
              <a:spcPct val="100000"/>
            </a:lnSpc>
            <a:spcBef>
              <a:spcPts val="0"/>
            </a:spcBef>
            <a:spcAft>
              <a:spcPts val="0"/>
            </a:spcAft>
            <a:buClrTx/>
            <a:buSzTx/>
            <a:buFontTx/>
            <a:buNone/>
            <a:tabLst/>
            <a:defRPr/>
          </a:pPr>
          <a:r>
            <a:rPr lang="zh-TW" altLang="en-US" sz="1400" kern="1200" dirty="0">
              <a:solidFill>
                <a:schemeClr val="tx1">
                  <a:lumMod val="85000"/>
                  <a:lumOff val="15000"/>
                </a:schemeClr>
              </a:solidFill>
              <a:latin typeface="+mn-lt"/>
              <a:cs typeface="Nirmala UI Semilight" panose="020B0402040204020203" pitchFamily="34" charset="0"/>
            </a:rPr>
            <a:t>研究</a:t>
          </a: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领域包括会计、经济、金融、資讯系统、</a:t>
          </a:r>
          <a:r>
            <a:rPr lang="zh-CN" altLang="en-US" sz="1400" kern="1200" dirty="0">
              <a:latin typeface="PMingLiU" panose="02020500000000000000" pitchFamily="18" charset="-120"/>
              <a:ea typeface="PMingLiU" panose="02020500000000000000" pitchFamily="18" charset="-120"/>
            </a:rPr>
            <a:t>商业统计</a:t>
          </a: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、管理、市场学及营运</a:t>
          </a:r>
          <a:endParaRPr lang="en-HK"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120650" marR="0" lvl="0" indent="-120650" algn="l" defTabSz="914400" eaLnBrk="1" fontAlgn="auto" latinLnBrk="0" hangingPunct="1">
            <a:lnSpc>
              <a:spcPct val="100000"/>
            </a:lnSpc>
            <a:spcBef>
              <a:spcPts val="0"/>
            </a:spcBef>
            <a:spcAft>
              <a:spcPts val="0"/>
            </a:spcAft>
            <a:buClrTx/>
            <a:buSzTx/>
            <a:buFontTx/>
            <a:buNone/>
            <a:tabLst/>
            <a:defRPr/>
          </a:pPr>
          <a:r>
            <a:rPr lang="zh-CN" altLang="en-US"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管理</a:t>
          </a:r>
          <a:endParaRPr lang="en-HK" sz="14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dsp:txBody>
      <dsp:txXfrm>
        <a:off x="0" y="4284834"/>
        <a:ext cx="6349336" cy="561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7613C-67C5-4B1B-AA9F-98299B976E73}">
      <dsp:nvSpPr>
        <dsp:cNvPr id="0" name=""/>
        <dsp:cNvSpPr/>
      </dsp:nvSpPr>
      <dsp:spPr>
        <a:xfrm rot="10800000">
          <a:off x="282823" y="561"/>
          <a:ext cx="7215897" cy="922823"/>
        </a:xfrm>
        <a:prstGeom prst="homePlat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94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tx1">
                  <a:lumMod val="85000"/>
                  <a:lumOff val="15000"/>
                </a:schemeClr>
              </a:solidFill>
              <a:latin typeface="PMingLiU" panose="02020500000000000000" pitchFamily="18" charset="-120"/>
              <a:ea typeface="PMingLiU" panose="02020500000000000000" pitchFamily="18" charset="-120"/>
            </a:rPr>
            <a:t>国际化教授团队及</a:t>
          </a:r>
          <a:r>
            <a:rPr lang="zh-TW" altLang="en-US" sz="2000" kern="1200" dirty="0">
              <a:solidFill>
                <a:schemeClr val="tx1">
                  <a:lumMod val="85000"/>
                  <a:lumOff val="15000"/>
                </a:schemeClr>
              </a:solidFill>
              <a:latin typeface="PMingLiU" panose="02020500000000000000" pitchFamily="18" charset="-120"/>
              <a:ea typeface="PMingLiU" panose="02020500000000000000" pitchFamily="18" charset="-120"/>
            </a:rPr>
            <a:t>学生</a:t>
          </a:r>
          <a:endParaRPr lang="en-US" altLang="en-US" sz="2000" kern="1200" dirty="0">
            <a:solidFill>
              <a:schemeClr val="tx1">
                <a:lumMod val="85000"/>
                <a:lumOff val="15000"/>
              </a:schemeClr>
            </a:solidFill>
            <a:latin typeface="PMingLiU" panose="02020500000000000000" pitchFamily="18" charset="-120"/>
            <a:ea typeface="PMingLiU" panose="02020500000000000000" pitchFamily="18" charset="-120"/>
          </a:endParaRPr>
        </a:p>
      </dsp:txBody>
      <dsp:txXfrm rot="10800000">
        <a:off x="513529" y="561"/>
        <a:ext cx="6985191" cy="922823"/>
      </dsp:txXfrm>
    </dsp:sp>
    <dsp:sp modelId="{3C8D42CA-EE0D-4439-BB38-82F2EBB13046}">
      <dsp:nvSpPr>
        <dsp:cNvPr id="0" name=""/>
        <dsp:cNvSpPr/>
      </dsp:nvSpPr>
      <dsp:spPr>
        <a:xfrm>
          <a:off x="807132" y="0"/>
          <a:ext cx="922823" cy="9228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188DF6E-34E3-4F3E-A58C-17B4FBD7968B}">
      <dsp:nvSpPr>
        <dsp:cNvPr id="0" name=""/>
        <dsp:cNvSpPr/>
      </dsp:nvSpPr>
      <dsp:spPr>
        <a:xfrm rot="10800000">
          <a:off x="282823" y="1198855"/>
          <a:ext cx="7215897" cy="922823"/>
        </a:xfrm>
        <a:prstGeom prst="homePlat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940"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schemeClr val="tx1">
                  <a:lumMod val="85000"/>
                  <a:lumOff val="15000"/>
                </a:schemeClr>
              </a:solidFill>
              <a:latin typeface="PMingLiU" panose="02020500000000000000" pitchFamily="18" charset="-120"/>
              <a:ea typeface="PMingLiU" panose="02020500000000000000" pitchFamily="18" charset="-120"/>
            </a:rPr>
            <a:t>国际合作网络</a:t>
          </a:r>
          <a:endParaRPr lang="en-HK" sz="2000" kern="1200" dirty="0">
            <a:solidFill>
              <a:schemeClr val="tx1">
                <a:lumMod val="85000"/>
                <a:lumOff val="15000"/>
              </a:schemeClr>
            </a:solidFill>
            <a:latin typeface="PMingLiU" panose="02020500000000000000" pitchFamily="18" charset="-120"/>
            <a:ea typeface="PMingLiU" panose="02020500000000000000" pitchFamily="18" charset="-120"/>
          </a:endParaRPr>
        </a:p>
      </dsp:txBody>
      <dsp:txXfrm rot="10800000">
        <a:off x="513529" y="1198855"/>
        <a:ext cx="6985191" cy="922823"/>
      </dsp:txXfrm>
    </dsp:sp>
    <dsp:sp modelId="{92D1D74E-0143-4EDB-B081-E8490D1FCB38}">
      <dsp:nvSpPr>
        <dsp:cNvPr id="0" name=""/>
        <dsp:cNvSpPr/>
      </dsp:nvSpPr>
      <dsp:spPr>
        <a:xfrm>
          <a:off x="791324" y="1197858"/>
          <a:ext cx="922823" cy="92282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FB565D-F828-4542-8790-5F6CD8FA610B}">
      <dsp:nvSpPr>
        <dsp:cNvPr id="0" name=""/>
        <dsp:cNvSpPr/>
      </dsp:nvSpPr>
      <dsp:spPr>
        <a:xfrm rot="10800000">
          <a:off x="272189" y="2397148"/>
          <a:ext cx="7237165" cy="922823"/>
        </a:xfrm>
        <a:prstGeom prst="homePlat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940" tIns="76200" rIns="14224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solidFill>
                <a:schemeClr val="tx1">
                  <a:lumMod val="85000"/>
                  <a:lumOff val="15000"/>
                </a:schemeClr>
              </a:solidFill>
              <a:latin typeface="PMingLiU" panose="02020500000000000000" pitchFamily="18" charset="-120"/>
              <a:ea typeface="PMingLiU" panose="02020500000000000000" pitchFamily="18" charset="-120"/>
            </a:rPr>
            <a:t>学术研究及知识转移</a:t>
          </a:r>
          <a:endParaRPr lang="en-US" altLang="en-US" sz="2000" kern="1200" dirty="0">
            <a:solidFill>
              <a:schemeClr val="tx1">
                <a:lumMod val="85000"/>
                <a:lumOff val="15000"/>
              </a:schemeClr>
            </a:solidFill>
            <a:latin typeface="PMingLiU" panose="02020500000000000000" pitchFamily="18" charset="-120"/>
            <a:ea typeface="PMingLiU" panose="02020500000000000000" pitchFamily="18" charset="-120"/>
          </a:endParaRPr>
        </a:p>
      </dsp:txBody>
      <dsp:txXfrm rot="10800000">
        <a:off x="502895" y="2397148"/>
        <a:ext cx="7006459" cy="922823"/>
      </dsp:txXfrm>
    </dsp:sp>
    <dsp:sp modelId="{546A4D24-3609-484E-8E92-1B94DC7D55F4}">
      <dsp:nvSpPr>
        <dsp:cNvPr id="0" name=""/>
        <dsp:cNvSpPr/>
      </dsp:nvSpPr>
      <dsp:spPr>
        <a:xfrm>
          <a:off x="799150" y="2410335"/>
          <a:ext cx="922823" cy="9228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3C897E-24AF-4C35-9273-67EB1A920BC5}">
      <dsp:nvSpPr>
        <dsp:cNvPr id="0" name=""/>
        <dsp:cNvSpPr/>
      </dsp:nvSpPr>
      <dsp:spPr>
        <a:xfrm rot="10800000">
          <a:off x="267531" y="3595441"/>
          <a:ext cx="7246480" cy="922823"/>
        </a:xfrm>
        <a:prstGeom prst="homePlat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940" tIns="76200" rIns="14224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solidFill>
                <a:schemeClr val="tx1">
                  <a:lumMod val="85000"/>
                  <a:lumOff val="15000"/>
                </a:schemeClr>
              </a:solidFill>
              <a:latin typeface="PMingLiU" panose="02020500000000000000" pitchFamily="18" charset="-120"/>
              <a:ea typeface="PMingLiU" panose="02020500000000000000" pitchFamily="18" charset="-120"/>
            </a:rPr>
            <a:t>课程设计</a:t>
          </a:r>
          <a:r>
            <a:rPr lang="en-US" altLang="zh-TW" sz="2000" kern="1200" dirty="0">
              <a:solidFill>
                <a:schemeClr val="tx1">
                  <a:lumMod val="85000"/>
                  <a:lumOff val="15000"/>
                </a:schemeClr>
              </a:solidFill>
              <a:latin typeface="+mn-lt"/>
            </a:rPr>
            <a:t>/</a:t>
          </a:r>
          <a:r>
            <a:rPr lang="zh-TW" altLang="en-US" sz="2000" kern="1200" dirty="0">
              <a:solidFill>
                <a:schemeClr val="tx1">
                  <a:lumMod val="85000"/>
                  <a:lumOff val="15000"/>
                </a:schemeClr>
              </a:solidFill>
              <a:latin typeface="PMingLiU" panose="02020500000000000000" pitchFamily="18" charset="-120"/>
              <a:ea typeface="PMingLiU" panose="02020500000000000000" pitchFamily="18" charset="-120"/>
            </a:rPr>
            <a:t>课程内容</a:t>
          </a:r>
          <a:endParaRPr lang="en-US" altLang="en-US" sz="2000" kern="1200" dirty="0">
            <a:solidFill>
              <a:schemeClr val="tx1">
                <a:lumMod val="85000"/>
                <a:lumOff val="15000"/>
              </a:schemeClr>
            </a:solidFill>
            <a:latin typeface="PMingLiU" panose="02020500000000000000" pitchFamily="18" charset="-120"/>
            <a:ea typeface="PMingLiU" panose="02020500000000000000" pitchFamily="18" charset="-120"/>
          </a:endParaRPr>
        </a:p>
      </dsp:txBody>
      <dsp:txXfrm rot="10800000">
        <a:off x="498237" y="3595441"/>
        <a:ext cx="7015774" cy="922823"/>
      </dsp:txXfrm>
    </dsp:sp>
    <dsp:sp modelId="{0282AF2E-2632-4990-B315-687C29CE6DB7}">
      <dsp:nvSpPr>
        <dsp:cNvPr id="0" name=""/>
        <dsp:cNvSpPr/>
      </dsp:nvSpPr>
      <dsp:spPr>
        <a:xfrm>
          <a:off x="799140" y="3596003"/>
          <a:ext cx="922823" cy="92282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101D6-0944-4BEF-AD35-9CB0BA3DE056}">
      <dsp:nvSpPr>
        <dsp:cNvPr id="0" name=""/>
        <dsp:cNvSpPr/>
      </dsp:nvSpPr>
      <dsp:spPr>
        <a:xfrm>
          <a:off x="-5406990" y="-845020"/>
          <a:ext cx="6571557" cy="6571557"/>
        </a:xfrm>
        <a:prstGeom prst="blockArc">
          <a:avLst>
            <a:gd name="adj1" fmla="val 18900000"/>
            <a:gd name="adj2" fmla="val 2700000"/>
            <a:gd name="adj3" fmla="val 329"/>
          </a:avLst>
        </a:prstGeom>
        <a:noFill/>
        <a:ln w="12700" cap="flat" cmpd="sng" algn="ctr">
          <a:solidFill>
            <a:srgbClr val="1C2F67"/>
          </a:solidFill>
          <a:prstDash val="solid"/>
          <a:miter lim="800000"/>
        </a:ln>
        <a:effectLst/>
      </dsp:spPr>
      <dsp:style>
        <a:lnRef idx="2">
          <a:scrgbClr r="0" g="0" b="0"/>
        </a:lnRef>
        <a:fillRef idx="0">
          <a:scrgbClr r="0" g="0" b="0"/>
        </a:fillRef>
        <a:effectRef idx="0">
          <a:scrgbClr r="0" g="0" b="0"/>
        </a:effectRef>
        <a:fontRef idx="minor"/>
      </dsp:style>
    </dsp:sp>
    <dsp:sp modelId="{580A7B34-242F-44BB-AB1E-CA0B4E126EE6}">
      <dsp:nvSpPr>
        <dsp:cNvPr id="0" name=""/>
        <dsp:cNvSpPr/>
      </dsp:nvSpPr>
      <dsp:spPr>
        <a:xfrm>
          <a:off x="909451" y="289776"/>
          <a:ext cx="6237316" cy="1373053"/>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74941" tIns="45720" rIns="45720" bIns="45720" numCol="1" spcCol="1270" anchor="ctr" anchorCtr="0">
          <a:noAutofit/>
        </a:bodyPr>
        <a:lstStyle/>
        <a:p>
          <a:pPr marL="0" lvl="0" indent="0" algn="l" defTabSz="800100">
            <a:lnSpc>
              <a:spcPct val="90000"/>
            </a:lnSpc>
            <a:spcBef>
              <a:spcPct val="0"/>
            </a:spcBef>
            <a:spcAft>
              <a:spcPts val="600"/>
            </a:spcAft>
            <a:buNone/>
          </a:pP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TW" altLang="zh-TW" sz="1800" b="1" kern="1200" dirty="0">
              <a:solidFill>
                <a:srgbClr val="A58343"/>
              </a:solidFill>
              <a:latin typeface="+mn-lt"/>
              <a:cs typeface="Nirmala UI Semilight" panose="020B0402040204020203" pitchFamily="34" charset="0"/>
            </a:rPr>
            <a:t>学院顾问委员会</a:t>
          </a:r>
          <a:r>
            <a:rPr lang="zh-CN" altLang="en-US" sz="1800" b="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就商学院发展提供意见及支援</a:t>
          </a:r>
          <a:endParaRPr lang="en-US" altLang="zh-CN" sz="1800" b="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0" lvl="0" indent="0" algn="l" defTabSz="800100">
            <a:lnSpc>
              <a:spcPct val="90000"/>
            </a:lnSpc>
            <a:spcBef>
              <a:spcPct val="0"/>
            </a:spcBef>
            <a:spcAft>
              <a:spcPts val="600"/>
            </a:spcAft>
            <a:buNone/>
          </a:pPr>
          <a:r>
            <a:rPr lang="zh-CN" altLang="en-US" sz="4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br>
            <a:rPr lang="en-US"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br>
          <a:r>
            <a:rPr lang="en-US"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en-US" sz="1800" b="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委员会成员来自各专业领域的</a:t>
          </a:r>
          <a:r>
            <a:rPr lang="zh-CN" altLang="en-US"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海内外商界领袖</a:t>
          </a:r>
          <a:endParaRPr lang="en-US" altLang="en-US"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endParaRPr>
        </a:p>
      </dsp:txBody>
      <dsp:txXfrm>
        <a:off x="909451" y="289776"/>
        <a:ext cx="6237316" cy="1373053"/>
      </dsp:txXfrm>
    </dsp:sp>
    <dsp:sp modelId="{5D253A96-93CB-4CAE-B95E-DF14842DAE0B}">
      <dsp:nvSpPr>
        <dsp:cNvPr id="0" name=""/>
        <dsp:cNvSpPr/>
      </dsp:nvSpPr>
      <dsp:spPr>
        <a:xfrm>
          <a:off x="67479" y="264712"/>
          <a:ext cx="1443220" cy="1423181"/>
        </a:xfrm>
        <a:prstGeom prst="ellipse">
          <a:avLst/>
        </a:prstGeom>
        <a:solidFill>
          <a:schemeClr val="lt1">
            <a:hueOff val="0"/>
            <a:satOff val="0"/>
            <a:lumOff val="0"/>
            <a:alphaOff val="0"/>
          </a:schemeClr>
        </a:solidFill>
        <a:ln w="12700" cap="flat" cmpd="sng" algn="ctr">
          <a:solidFill>
            <a:srgbClr val="1C2F67"/>
          </a:solidFill>
          <a:prstDash val="solid"/>
          <a:miter lim="800000"/>
        </a:ln>
        <a:effectLst/>
      </dsp:spPr>
      <dsp:style>
        <a:lnRef idx="2">
          <a:scrgbClr r="0" g="0" b="0"/>
        </a:lnRef>
        <a:fillRef idx="1">
          <a:scrgbClr r="0" g="0" b="0"/>
        </a:fillRef>
        <a:effectRef idx="0">
          <a:scrgbClr r="0" g="0" b="0"/>
        </a:effectRef>
        <a:fontRef idx="minor"/>
      </dsp:style>
    </dsp:sp>
    <dsp:sp modelId="{C2A0FFAD-DE8B-47FD-9622-5A657C059730}">
      <dsp:nvSpPr>
        <dsp:cNvPr id="0" name=""/>
        <dsp:cNvSpPr/>
      </dsp:nvSpPr>
      <dsp:spPr>
        <a:xfrm>
          <a:off x="1264356" y="1746503"/>
          <a:ext cx="5882392" cy="138850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74941" tIns="40640" rIns="40640" bIns="40640" numCol="1" spcCol="1270" anchor="ctr" anchorCtr="0">
          <a:noAutofit/>
        </a:bodyPr>
        <a:lstStyle/>
        <a:p>
          <a:pPr marL="0" lvl="0" indent="0" algn="l" defTabSz="711200">
            <a:lnSpc>
              <a:spcPct val="100000"/>
            </a:lnSpc>
            <a:spcBef>
              <a:spcPts val="600"/>
            </a:spcBef>
            <a:spcAft>
              <a:spcPct val="35000"/>
            </a:spcAft>
            <a:buNone/>
          </a:pPr>
          <a:r>
            <a:rPr lang="en-US" altLang="zh-TW" sz="16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企业合作计划 </a:t>
          </a:r>
          <a:r>
            <a:rPr lang="en-US" altLang="zh-TW" sz="1800" b="1"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en-US"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r>
            <a:rPr lang="zh-TW" altLang="en-US" sz="1800" kern="1200" dirty="0">
              <a:solidFill>
                <a:schemeClr val="tx1">
                  <a:lumMod val="85000"/>
                  <a:lumOff val="15000"/>
                </a:schemeClr>
              </a:solidFill>
              <a:latin typeface="+mn-lt"/>
              <a:cs typeface="Nirmala UI Semilight" panose="020B0402040204020203" pitchFamily="34" charset="0"/>
            </a:rPr>
            <a:t>自</a:t>
          </a:r>
          <a:r>
            <a:rPr lang="en-US" altLang="zh-TW" sz="1800" kern="1200" dirty="0">
              <a:solidFill>
                <a:schemeClr val="tx1">
                  <a:lumMod val="85000"/>
                  <a:lumOff val="15000"/>
                </a:schemeClr>
              </a:solidFill>
              <a:latin typeface="+mn-lt"/>
              <a:cs typeface="Nirmala UI Semilight" panose="020B0402040204020203" pitchFamily="34" charset="0"/>
            </a:rPr>
            <a:t>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2008 </a:t>
          </a:r>
          <a:r>
            <a:rPr lang="zh-TW" altLang="en-US" sz="1800" kern="1200" dirty="0">
              <a:solidFill>
                <a:schemeClr val="tx1">
                  <a:lumMod val="85000"/>
                  <a:lumOff val="15000"/>
                </a:schemeClr>
              </a:solidFill>
              <a:latin typeface="+mn-lt"/>
              <a:cs typeface="Nirmala UI Semilight" panose="020B0402040204020203" pitchFamily="34" charset="0"/>
            </a:rPr>
            <a:t>年起</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p>
        <a:p>
          <a:pPr marL="0" lvl="0" indent="0" algn="l" defTabSz="711200">
            <a:lnSpc>
              <a:spcPct val="100000"/>
            </a:lnSpc>
            <a:spcBef>
              <a:spcPts val="600"/>
            </a:spcBef>
            <a:spcAft>
              <a:spcPct val="35000"/>
            </a:spcAft>
            <a:buNone/>
          </a:pP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社会责任专案</a:t>
          </a:r>
          <a:r>
            <a:rPr lang="zh-TW" altLang="zh-TW"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 </a:t>
          </a:r>
          <a:r>
            <a:rPr lang="en-US" altLang="zh-TW" sz="1800" b="1"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r>
            <a:rPr lang="zh-TW" altLang="zh-TW" sz="1800" kern="1200" dirty="0">
              <a:solidFill>
                <a:schemeClr val="tx1">
                  <a:lumMod val="85000"/>
                  <a:lumOff val="15000"/>
                </a:schemeClr>
              </a:solidFill>
              <a:latin typeface="+mn-lt"/>
              <a:cs typeface="Nirmala UI Semilight" panose="020B0402040204020203" pitchFamily="34" charset="0"/>
            </a:rPr>
            <a:t>自</a:t>
          </a:r>
          <a:r>
            <a:rPr lang="en-US" altLang="zh-TW" sz="1800" kern="1200" dirty="0">
              <a:solidFill>
                <a:schemeClr val="tx1">
                  <a:lumMod val="85000"/>
                  <a:lumOff val="15000"/>
                </a:schemeClr>
              </a:solidFill>
              <a:latin typeface="+mn-lt"/>
              <a:cs typeface="Nirmala UI Semilight" panose="020B0402040204020203" pitchFamily="34" charset="0"/>
            </a:rPr>
            <a:t>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2007 </a:t>
          </a:r>
          <a:r>
            <a:rPr lang="zh-TW" altLang="zh-TW" sz="1800" kern="1200" dirty="0">
              <a:solidFill>
                <a:schemeClr val="tx1">
                  <a:lumMod val="85000"/>
                  <a:lumOff val="15000"/>
                </a:schemeClr>
              </a:solidFill>
              <a:latin typeface="+mn-lt"/>
              <a:cs typeface="Nirmala UI Semilight" panose="020B0402040204020203" pitchFamily="34" charset="0"/>
            </a:rPr>
            <a:t>年起</a:t>
          </a:r>
          <a:r>
            <a:rPr lang="en-US"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a:t>
          </a:r>
        </a:p>
        <a:p>
          <a:pPr marL="0" lvl="0" indent="0" algn="l" defTabSz="711200">
            <a:spcAft>
              <a:spcPct val="35000"/>
            </a:spcAft>
            <a:buNone/>
          </a:pP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其他活动：商业比赛、个案分析研究等</a:t>
          </a:r>
          <a:endParaRPr lang="en-US"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dsp:txBody>
      <dsp:txXfrm>
        <a:off x="1264356" y="1746503"/>
        <a:ext cx="5882392" cy="1388508"/>
      </dsp:txXfrm>
    </dsp:sp>
    <dsp:sp modelId="{0C52A768-404B-4041-9E97-33D6CD8BEDFD}">
      <dsp:nvSpPr>
        <dsp:cNvPr id="0" name=""/>
        <dsp:cNvSpPr/>
      </dsp:nvSpPr>
      <dsp:spPr>
        <a:xfrm>
          <a:off x="398799" y="1722345"/>
          <a:ext cx="1490351" cy="1436825"/>
        </a:xfrm>
        <a:prstGeom prst="ellipse">
          <a:avLst/>
        </a:prstGeom>
        <a:solidFill>
          <a:schemeClr val="lt1">
            <a:hueOff val="0"/>
            <a:satOff val="0"/>
            <a:lumOff val="0"/>
            <a:alphaOff val="0"/>
          </a:schemeClr>
        </a:solidFill>
        <a:ln w="12700" cap="flat" cmpd="sng" algn="ctr">
          <a:solidFill>
            <a:srgbClr val="1C2F67"/>
          </a:solidFill>
          <a:prstDash val="solid"/>
          <a:miter lim="800000"/>
        </a:ln>
        <a:effectLst/>
      </dsp:spPr>
      <dsp:style>
        <a:lnRef idx="2">
          <a:scrgbClr r="0" g="0" b="0"/>
        </a:lnRef>
        <a:fillRef idx="1">
          <a:scrgbClr r="0" g="0" b="0"/>
        </a:fillRef>
        <a:effectRef idx="0">
          <a:scrgbClr r="0" g="0" b="0"/>
        </a:effectRef>
        <a:fontRef idx="minor"/>
      </dsp:style>
    </dsp:sp>
    <dsp:sp modelId="{6B256AB1-E8F7-4163-9EB6-FDD1E507A3A2}">
      <dsp:nvSpPr>
        <dsp:cNvPr id="0" name=""/>
        <dsp:cNvSpPr/>
      </dsp:nvSpPr>
      <dsp:spPr>
        <a:xfrm>
          <a:off x="900738" y="3212374"/>
          <a:ext cx="6254742" cy="1385676"/>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74941" tIns="45720" rIns="45720" bIns="45720" numCol="1" spcCol="1270" anchor="ctr" anchorCtr="0">
          <a:noAutofit/>
        </a:bodyPr>
        <a:lstStyle/>
        <a:p>
          <a:pPr lvl="0" algn="l" defTabSz="800100">
            <a:lnSpc>
              <a:spcPct val="90000"/>
            </a:lnSpc>
            <a:spcBef>
              <a:spcPct val="0"/>
            </a:spcBef>
            <a:spcAft>
              <a:spcPct val="35000"/>
            </a:spcAft>
            <a:buNone/>
          </a:pP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zh-TW"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康信商业案例研究中心</a:t>
          </a:r>
          <a:r>
            <a:rPr lang="en-US" altLang="zh-TW" sz="1800" b="1"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zh-TW" altLang="zh-TW" sz="1800" kern="1200" dirty="0">
              <a:solidFill>
                <a:schemeClr val="tx1">
                  <a:lumMod val="85000"/>
                  <a:lumOff val="15000"/>
                </a:schemeClr>
              </a:solidFill>
              <a:latin typeface="+mn-lt"/>
              <a:cs typeface="Nirmala UI Semilight" panose="020B0402040204020203" pitchFamily="34" charset="0"/>
            </a:rPr>
            <a:t>伙拍企业</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进行案例研究</a:t>
          </a:r>
          <a:endParaRPr lang="en-US"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176213" lvl="0" indent="-176213" algn="l" defTabSz="800100">
            <a:lnSpc>
              <a:spcPct val="90000"/>
            </a:lnSpc>
            <a:spcBef>
              <a:spcPct val="0"/>
            </a:spcBef>
            <a:spcAft>
              <a:spcPct val="35000"/>
            </a:spcAft>
            <a:buNone/>
          </a:pP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sym typeface="Wingdings" panose="05000000000000000000" pitchFamily="2" charset="2"/>
            </a:rPr>
            <a:t> </a:t>
          </a:r>
          <a:r>
            <a:rPr lang="zh-CN" altLang="en-US" sz="1800" b="1" kern="1200" dirty="0">
              <a:solidFill>
                <a:srgbClr val="A58343"/>
              </a:solidFill>
              <a:latin typeface="PMingLiU" panose="02020500000000000000" pitchFamily="18" charset="-120"/>
              <a:ea typeface="PMingLiU" panose="02020500000000000000" pitchFamily="18" charset="-120"/>
              <a:cs typeface="Nirmala UI Semilight" panose="020B0402040204020203" pitchFamily="34" charset="0"/>
            </a:rPr>
            <a:t>金乐琦亚洲家族企业与家族办公室研究中心 </a:t>
          </a:r>
          <a:r>
            <a:rPr lang="en-US" altLang="zh-TW" sz="1800" kern="1200" dirty="0">
              <a:solidFill>
                <a:schemeClr val="tx1">
                  <a:lumMod val="85000"/>
                  <a:lumOff val="15000"/>
                </a:schemeClr>
              </a:solidFill>
              <a:latin typeface="+mn-lt"/>
              <a:ea typeface="Nirmala UI Semilight" panose="020B0402040204020203" pitchFamily="34" charset="0"/>
              <a:cs typeface="Nirmala UI Semilight" panose="020B0402040204020203" pitchFamily="34" charset="0"/>
            </a:rPr>
            <a:t>– </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获</a:t>
          </a:r>
          <a:r>
            <a:rPr lang="zh-TW"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金乐琦家族</a:t>
          </a:r>
          <a:r>
            <a:rPr lang="zh-CN" altLang="zh-TW" sz="1800" kern="12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慷慨捐助</a:t>
          </a:r>
          <a:endParaRPr lang="en-US" sz="1800" kern="1200" dirty="0">
            <a:solidFill>
              <a:schemeClr val="tx1">
                <a:lumMod val="85000"/>
                <a:lumOff val="15000"/>
              </a:schemeClr>
            </a:solidFill>
            <a:latin typeface="PMingLiU" panose="02020500000000000000" pitchFamily="18" charset="-120"/>
            <a:ea typeface="PMingLiU" panose="02020500000000000000" pitchFamily="18" charset="-120"/>
          </a:endParaRPr>
        </a:p>
      </dsp:txBody>
      <dsp:txXfrm>
        <a:off x="900738" y="3212374"/>
        <a:ext cx="6254742" cy="1385676"/>
      </dsp:txXfrm>
    </dsp:sp>
    <dsp:sp modelId="{C8A80116-9653-4E83-84E0-AC4A1B92B546}">
      <dsp:nvSpPr>
        <dsp:cNvPr id="0" name=""/>
        <dsp:cNvSpPr/>
      </dsp:nvSpPr>
      <dsp:spPr>
        <a:xfrm>
          <a:off x="44169" y="3219103"/>
          <a:ext cx="1415346" cy="1393477"/>
        </a:xfrm>
        <a:prstGeom prst="ellipse">
          <a:avLst/>
        </a:prstGeom>
        <a:solidFill>
          <a:schemeClr val="lt1">
            <a:hueOff val="0"/>
            <a:satOff val="0"/>
            <a:lumOff val="0"/>
            <a:alphaOff val="0"/>
          </a:schemeClr>
        </a:solidFill>
        <a:ln w="12700" cap="flat" cmpd="sng" algn="ctr">
          <a:solidFill>
            <a:srgbClr val="1C2F6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028439" cy="350519"/>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265812" y="2"/>
            <a:ext cx="4028439" cy="350519"/>
          </a:xfrm>
          <a:prstGeom prst="rect">
            <a:avLst/>
          </a:prstGeom>
        </p:spPr>
        <p:txBody>
          <a:bodyPr vert="horz" lIns="91440" tIns="45720" rIns="91440" bIns="45720" rtlCol="0"/>
          <a:lstStyle>
            <a:lvl1pPr algn="r">
              <a:defRPr sz="1200"/>
            </a:lvl1pPr>
          </a:lstStyle>
          <a:p>
            <a:fld id="{DC8A50AC-6BE5-46DA-87B6-1AC9E12037AA}" type="datetimeFigureOut">
              <a:rPr lang="zh-HK" altLang="en-US" smtClean="0"/>
              <a:t>25/4/2025</a:t>
            </a:fld>
            <a:endParaRPr lang="zh-HK" altLang="en-US"/>
          </a:p>
        </p:txBody>
      </p:sp>
      <p:sp>
        <p:nvSpPr>
          <p:cNvPr id="4" name="Footer Placeholder 3"/>
          <p:cNvSpPr>
            <a:spLocks noGrp="1"/>
          </p:cNvSpPr>
          <p:nvPr>
            <p:ph type="ftr" sz="quarter" idx="2"/>
          </p:nvPr>
        </p:nvSpPr>
        <p:spPr>
          <a:xfrm>
            <a:off x="3" y="6658666"/>
            <a:ext cx="4028439" cy="350519"/>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265812" y="6658666"/>
            <a:ext cx="4028439" cy="350519"/>
          </a:xfrm>
          <a:prstGeom prst="rect">
            <a:avLst/>
          </a:prstGeom>
        </p:spPr>
        <p:txBody>
          <a:bodyPr vert="horz" lIns="91440" tIns="45720" rIns="91440" bIns="45720" rtlCol="0" anchor="b"/>
          <a:lstStyle>
            <a:lvl1pPr algn="r">
              <a:defRPr sz="1200"/>
            </a:lvl1pPr>
          </a:lstStyle>
          <a:p>
            <a:fld id="{2DE76AC4-9225-4448-ADBA-1B77F4A96DD5}" type="slidenum">
              <a:rPr lang="zh-HK" altLang="en-US" smtClean="0"/>
              <a:t>‹#›</a:t>
            </a:fld>
            <a:endParaRPr lang="zh-HK" altLang="en-US"/>
          </a:p>
        </p:txBody>
      </p:sp>
    </p:spTree>
    <p:extLst>
      <p:ext uri="{BB962C8B-B14F-4D97-AF65-F5344CB8AC3E}">
        <p14:creationId xmlns:p14="http://schemas.microsoft.com/office/powerpoint/2010/main" val="3775132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0"/>
            <a:ext cx="4028439" cy="351737"/>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5265812" y="0"/>
            <a:ext cx="4028439" cy="351737"/>
          </a:xfrm>
          <a:prstGeom prst="rect">
            <a:avLst/>
          </a:prstGeom>
        </p:spPr>
        <p:txBody>
          <a:bodyPr vert="horz" lIns="91440" tIns="45720" rIns="91440" bIns="45720" rtlCol="0"/>
          <a:lstStyle>
            <a:lvl1pPr algn="r">
              <a:defRPr sz="1200"/>
            </a:lvl1pPr>
          </a:lstStyle>
          <a:p>
            <a:fld id="{FEBF6DBA-492B-453A-B4B8-BF0B5109C645}" type="datetimeFigureOut">
              <a:rPr lang="zh-HK" altLang="en-US" smtClean="0"/>
              <a:t>25/4/2025</a:t>
            </a:fld>
            <a:endParaRPr lang="zh-HK" altLang="en-US"/>
          </a:p>
        </p:txBody>
      </p:sp>
      <p:sp>
        <p:nvSpPr>
          <p:cNvPr id="4" name="投影片圖像版面配置區 3"/>
          <p:cNvSpPr>
            <a:spLocks noGrp="1" noRot="1" noChangeAspect="1"/>
          </p:cNvSpPr>
          <p:nvPr>
            <p:ph type="sldImg" idx="2"/>
          </p:nvPr>
        </p:nvSpPr>
        <p:spPr>
          <a:xfrm>
            <a:off x="2547938" y="877888"/>
            <a:ext cx="4200525" cy="23637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929641" y="3373756"/>
            <a:ext cx="7437120" cy="276034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3" y="6658664"/>
            <a:ext cx="4028439" cy="351736"/>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5265812" y="6658664"/>
            <a:ext cx="4028439" cy="351736"/>
          </a:xfrm>
          <a:prstGeom prst="rect">
            <a:avLst/>
          </a:prstGeom>
        </p:spPr>
        <p:txBody>
          <a:bodyPr vert="horz" lIns="91440" tIns="45720" rIns="91440" bIns="45720" rtlCol="0" anchor="b"/>
          <a:lstStyle>
            <a:lvl1pPr algn="r">
              <a:defRPr sz="1200"/>
            </a:lvl1pPr>
          </a:lstStyle>
          <a:p>
            <a:fld id="{805C4058-BA9C-410A-AA4B-35C97E4B568C}" type="slidenum">
              <a:rPr lang="zh-HK" altLang="en-US" smtClean="0"/>
              <a:t>‹#›</a:t>
            </a:fld>
            <a:endParaRPr lang="zh-HK" altLang="en-US"/>
          </a:p>
        </p:txBody>
      </p:sp>
    </p:spTree>
    <p:extLst>
      <p:ext uri="{BB962C8B-B14F-4D97-AF65-F5344CB8AC3E}">
        <p14:creationId xmlns:p14="http://schemas.microsoft.com/office/powerpoint/2010/main" val="31942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a:t>
            </a:fld>
            <a:endParaRPr lang="zh-HK" altLang="en-US"/>
          </a:p>
        </p:txBody>
      </p:sp>
    </p:spTree>
    <p:extLst>
      <p:ext uri="{BB962C8B-B14F-4D97-AF65-F5344CB8AC3E}">
        <p14:creationId xmlns:p14="http://schemas.microsoft.com/office/powerpoint/2010/main" val="62226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12</a:t>
            </a:fld>
            <a:endParaRPr lang="zh-HK" altLang="en-US"/>
          </a:p>
        </p:txBody>
      </p:sp>
    </p:spTree>
    <p:extLst>
      <p:ext uri="{BB962C8B-B14F-4D97-AF65-F5344CB8AC3E}">
        <p14:creationId xmlns:p14="http://schemas.microsoft.com/office/powerpoint/2010/main" val="360857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13</a:t>
            </a:fld>
            <a:endParaRPr lang="zh-HK" altLang="en-US"/>
          </a:p>
        </p:txBody>
      </p:sp>
    </p:spTree>
    <p:extLst>
      <p:ext uri="{BB962C8B-B14F-4D97-AF65-F5344CB8AC3E}">
        <p14:creationId xmlns:p14="http://schemas.microsoft.com/office/powerpoint/2010/main" val="40229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5C4058-BA9C-410A-AA4B-35C97E4B568C}" type="slidenum">
              <a:rPr lang="zh-HK" altLang="en-US" smtClean="0"/>
              <a:t>14</a:t>
            </a:fld>
            <a:endParaRPr lang="zh-HK" altLang="en-US"/>
          </a:p>
        </p:txBody>
      </p:sp>
    </p:spTree>
    <p:extLst>
      <p:ext uri="{BB962C8B-B14F-4D97-AF65-F5344CB8AC3E}">
        <p14:creationId xmlns:p14="http://schemas.microsoft.com/office/powerpoint/2010/main" val="410239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15</a:t>
            </a:fld>
            <a:endParaRPr lang="zh-HK" altLang="en-US"/>
          </a:p>
        </p:txBody>
      </p:sp>
    </p:spTree>
    <p:extLst>
      <p:ext uri="{BB962C8B-B14F-4D97-AF65-F5344CB8AC3E}">
        <p14:creationId xmlns:p14="http://schemas.microsoft.com/office/powerpoint/2010/main" val="150382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16</a:t>
            </a:fld>
            <a:endParaRPr lang="zh-HK" altLang="en-US"/>
          </a:p>
        </p:txBody>
      </p:sp>
    </p:spTree>
    <p:extLst>
      <p:ext uri="{BB962C8B-B14F-4D97-AF65-F5344CB8AC3E}">
        <p14:creationId xmlns:p14="http://schemas.microsoft.com/office/powerpoint/2010/main" val="4272161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17</a:t>
            </a:fld>
            <a:endParaRPr lang="zh-HK" altLang="en-US"/>
          </a:p>
        </p:txBody>
      </p:sp>
    </p:spTree>
    <p:extLst>
      <p:ext uri="{BB962C8B-B14F-4D97-AF65-F5344CB8AC3E}">
        <p14:creationId xmlns:p14="http://schemas.microsoft.com/office/powerpoint/2010/main" val="154659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18</a:t>
            </a:fld>
            <a:endParaRPr lang="zh-HK" altLang="en-US"/>
          </a:p>
        </p:txBody>
      </p:sp>
    </p:spTree>
    <p:extLst>
      <p:ext uri="{BB962C8B-B14F-4D97-AF65-F5344CB8AC3E}">
        <p14:creationId xmlns:p14="http://schemas.microsoft.com/office/powerpoint/2010/main" val="329970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19</a:t>
            </a:fld>
            <a:endParaRPr lang="zh-HK" altLang="en-US"/>
          </a:p>
        </p:txBody>
      </p:sp>
    </p:spTree>
    <p:extLst>
      <p:ext uri="{BB962C8B-B14F-4D97-AF65-F5344CB8AC3E}">
        <p14:creationId xmlns:p14="http://schemas.microsoft.com/office/powerpoint/2010/main" val="324605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20</a:t>
            </a:fld>
            <a:endParaRPr lang="zh-HK" altLang="en-US"/>
          </a:p>
        </p:txBody>
      </p:sp>
    </p:spTree>
    <p:extLst>
      <p:ext uri="{BB962C8B-B14F-4D97-AF65-F5344CB8AC3E}">
        <p14:creationId xmlns:p14="http://schemas.microsoft.com/office/powerpoint/2010/main" val="2186573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21</a:t>
            </a:fld>
            <a:endParaRPr lang="zh-HK" altLang="en-US"/>
          </a:p>
        </p:txBody>
      </p:sp>
    </p:spTree>
    <p:extLst>
      <p:ext uri="{BB962C8B-B14F-4D97-AF65-F5344CB8AC3E}">
        <p14:creationId xmlns:p14="http://schemas.microsoft.com/office/powerpoint/2010/main" val="104373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2</a:t>
            </a:fld>
            <a:endParaRPr lang="zh-HK" altLang="en-US"/>
          </a:p>
        </p:txBody>
      </p:sp>
    </p:spTree>
    <p:extLst>
      <p:ext uri="{BB962C8B-B14F-4D97-AF65-F5344CB8AC3E}">
        <p14:creationId xmlns:p14="http://schemas.microsoft.com/office/powerpoint/2010/main" val="3826716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22</a:t>
            </a:fld>
            <a:endParaRPr lang="zh-HK" altLang="en-US"/>
          </a:p>
        </p:txBody>
      </p:sp>
    </p:spTree>
    <p:extLst>
      <p:ext uri="{BB962C8B-B14F-4D97-AF65-F5344CB8AC3E}">
        <p14:creationId xmlns:p14="http://schemas.microsoft.com/office/powerpoint/2010/main" val="340534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3</a:t>
            </a:fld>
            <a:endParaRPr lang="zh-HK" altLang="en-US"/>
          </a:p>
        </p:txBody>
      </p:sp>
    </p:spTree>
    <p:extLst>
      <p:ext uri="{BB962C8B-B14F-4D97-AF65-F5344CB8AC3E}">
        <p14:creationId xmlns:p14="http://schemas.microsoft.com/office/powerpoint/2010/main" val="386982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Roboto Condensed" panose="02000000000000000000" pitchFamily="2" charset="0"/>
                <a:ea typeface="Roboto Condensed" panose="02000000000000000000" pitchFamily="2" charset="0"/>
              </a:rPr>
              <a:t>HKUST and its Business School have risen to international prominence and gained prestigious recognition.</a:t>
            </a:r>
          </a:p>
          <a:p>
            <a:endParaRPr lang="en-HK" dirty="0"/>
          </a:p>
        </p:txBody>
      </p:sp>
      <p:sp>
        <p:nvSpPr>
          <p:cNvPr id="4" name="Slide Number Placeholder 3"/>
          <p:cNvSpPr>
            <a:spLocks noGrp="1"/>
          </p:cNvSpPr>
          <p:nvPr>
            <p:ph type="sldNum" sz="quarter" idx="5"/>
          </p:nvPr>
        </p:nvSpPr>
        <p:spPr/>
        <p:txBody>
          <a:bodyPr/>
          <a:lstStyle/>
          <a:p>
            <a:fld id="{805C4058-BA9C-410A-AA4B-35C97E4B568C}" type="slidenum">
              <a:rPr lang="zh-HK" altLang="en-US" smtClean="0"/>
              <a:t>4</a:t>
            </a:fld>
            <a:endParaRPr lang="zh-HK" altLang="en-US"/>
          </a:p>
        </p:txBody>
      </p:sp>
    </p:spTree>
    <p:extLst>
      <p:ext uri="{BB962C8B-B14F-4D97-AF65-F5344CB8AC3E}">
        <p14:creationId xmlns:p14="http://schemas.microsoft.com/office/powerpoint/2010/main" val="118713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6</a:t>
            </a:fld>
            <a:endParaRPr lang="zh-HK" altLang="en-US"/>
          </a:p>
        </p:txBody>
      </p:sp>
    </p:spTree>
    <p:extLst>
      <p:ext uri="{BB962C8B-B14F-4D97-AF65-F5344CB8AC3E}">
        <p14:creationId xmlns:p14="http://schemas.microsoft.com/office/powerpoint/2010/main" val="206070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C4058-BA9C-410A-AA4B-35C97E4B568C}" type="slidenum">
              <a:rPr lang="zh-HK" altLang="en-US" smtClean="0"/>
              <a:t>7</a:t>
            </a:fld>
            <a:endParaRPr lang="zh-HK" altLang="en-US"/>
          </a:p>
        </p:txBody>
      </p:sp>
    </p:spTree>
    <p:extLst>
      <p:ext uri="{BB962C8B-B14F-4D97-AF65-F5344CB8AC3E}">
        <p14:creationId xmlns:p14="http://schemas.microsoft.com/office/powerpoint/2010/main" val="407636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8</a:t>
            </a:fld>
            <a:endParaRPr lang="zh-HK" altLang="en-US"/>
          </a:p>
        </p:txBody>
      </p:sp>
    </p:spTree>
    <p:extLst>
      <p:ext uri="{BB962C8B-B14F-4D97-AF65-F5344CB8AC3E}">
        <p14:creationId xmlns:p14="http://schemas.microsoft.com/office/powerpoint/2010/main" val="238176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10</a:t>
            </a:fld>
            <a:endParaRPr lang="zh-HK" altLang="en-US"/>
          </a:p>
        </p:txBody>
      </p:sp>
    </p:spTree>
    <p:extLst>
      <p:ext uri="{BB962C8B-B14F-4D97-AF65-F5344CB8AC3E}">
        <p14:creationId xmlns:p14="http://schemas.microsoft.com/office/powerpoint/2010/main" val="311593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805C4058-BA9C-410A-AA4B-35C97E4B568C}" type="slidenum">
              <a:rPr lang="zh-HK" altLang="en-US" smtClean="0"/>
              <a:t>11</a:t>
            </a:fld>
            <a:endParaRPr lang="zh-HK" altLang="en-US"/>
          </a:p>
        </p:txBody>
      </p:sp>
    </p:spTree>
    <p:extLst>
      <p:ext uri="{BB962C8B-B14F-4D97-AF65-F5344CB8AC3E}">
        <p14:creationId xmlns:p14="http://schemas.microsoft.com/office/powerpoint/2010/main" val="1671592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1634" y="1983036"/>
            <a:ext cx="7978966" cy="1515910"/>
          </a:xfrm>
        </p:spPr>
        <p:txBody>
          <a:bodyPr anchor="ctr">
            <a:noAutofit/>
          </a:bodyPr>
          <a:lstStyle>
            <a:lvl1pPr algn="l">
              <a:defRPr sz="4800"/>
            </a:lvl1pPr>
          </a:lstStyle>
          <a:p>
            <a:r>
              <a:rPr lang="zh-TW" altLang="en-US"/>
              <a:t>按一下以編輯母片標題樣式</a:t>
            </a:r>
            <a:endParaRPr lang="en-US" dirty="0"/>
          </a:p>
        </p:txBody>
      </p:sp>
      <p:sp>
        <p:nvSpPr>
          <p:cNvPr id="3" name="Subtitle 2"/>
          <p:cNvSpPr>
            <a:spLocks noGrp="1"/>
          </p:cNvSpPr>
          <p:nvPr>
            <p:ph type="subTitle" idx="1"/>
          </p:nvPr>
        </p:nvSpPr>
        <p:spPr>
          <a:xfrm>
            <a:off x="631634" y="3602038"/>
            <a:ext cx="714627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a:p>
        </p:txBody>
      </p:sp>
      <p:sp>
        <p:nvSpPr>
          <p:cNvPr id="4" name="Date Placeholder 3"/>
          <p:cNvSpPr>
            <a:spLocks noGrp="1"/>
          </p:cNvSpPr>
          <p:nvPr>
            <p:ph type="dt" sz="half" idx="10"/>
          </p:nvPr>
        </p:nvSpPr>
        <p:spPr/>
        <p:txBody>
          <a:bodyPr/>
          <a:lstStyle/>
          <a:p>
            <a:fld id="{DC4DB2BF-C3DE-4D52-819C-C5B8D769B3C5}" type="datetime1">
              <a:rPr lang="en-US" altLang="zh-HK" smtClean="0"/>
              <a:t>25-Apr-25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169048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2130405C-1672-490E-9314-E26E63A46CDE}" type="datetime1">
              <a:rPr lang="en-US" altLang="zh-HK" smtClean="0"/>
              <a:t>25-Apr-25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53094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D2E40C1-5A6B-4060-8BBF-F97351B95CD0}" type="datetime1">
              <a:rPr lang="en-US" altLang="zh-HK" smtClean="0"/>
              <a:t>25-Apr-25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418807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C03EEFD3-2B71-4FB5-9F54-8D96946190A4}" type="datetime1">
              <a:rPr lang="en-US" altLang="zh-HK" smtClean="0"/>
              <a:t>25-Apr-25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20BB075F-7156-4361-A963-58BBBAA2E5CD}"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21374"/>
            <a:ext cx="12192000" cy="836626"/>
          </a:xfrm>
          <a:prstGeom prst="rect">
            <a:avLst/>
          </a:prstGeom>
        </p:spPr>
      </p:pic>
    </p:spTree>
    <p:extLst>
      <p:ext uri="{BB962C8B-B14F-4D97-AF65-F5344CB8AC3E}">
        <p14:creationId xmlns:p14="http://schemas.microsoft.com/office/powerpoint/2010/main" val="159085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1B8DB6F0-5FF1-4589-9D4B-41B0CBBCBFA5}" type="datetime1">
              <a:rPr lang="en-US" altLang="zh-HK" smtClean="0"/>
              <a:t>25-Apr-25</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286467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125DB3B5-3A5A-4492-8FF4-F0AE84CA098A}" type="datetime1">
              <a:rPr lang="en-US" altLang="zh-HK" smtClean="0"/>
              <a:t>25-Apr-25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374033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8312E2F9-E285-4246-8DCC-9C73F015E98B}" type="datetime1">
              <a:rPr lang="en-US" altLang="zh-HK" smtClean="0"/>
              <a:t>25-Apr-25</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252208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025D0F70-A8B3-4790-B53D-AD3A055B5E36}" type="datetime1">
              <a:rPr lang="en-US" altLang="zh-HK" smtClean="0"/>
              <a:t>25-Apr-25</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310515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00E90-325B-4EEA-A917-F72CB2CB64FF}" type="datetime1">
              <a:rPr lang="en-US" altLang="zh-HK" smtClean="0"/>
              <a:t>25-Apr-25</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193497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AE6B192-9717-4235-9A10-75F0F2067789}" type="datetime1">
              <a:rPr lang="en-US" altLang="zh-HK" smtClean="0"/>
              <a:t>25-Apr-25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849482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1056930-BE64-4A9C-9B0C-C1CB8120E4A3}" type="datetime1">
              <a:rPr lang="en-US" altLang="zh-HK" smtClean="0"/>
              <a:t>25-Apr-25</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20BB075F-7156-4361-A963-58BBBAA2E5CD}" type="slidenum">
              <a:rPr lang="en-US" smtClean="0"/>
              <a:t>‹#›</a:t>
            </a:fld>
            <a:endParaRPr lang="en-US"/>
          </a:p>
        </p:txBody>
      </p:sp>
    </p:spTree>
    <p:extLst>
      <p:ext uri="{BB962C8B-B14F-4D97-AF65-F5344CB8AC3E}">
        <p14:creationId xmlns:p14="http://schemas.microsoft.com/office/powerpoint/2010/main" val="290006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CF084-CBCE-49CF-ACEE-2D0E2820C9AF}" type="datetime1">
              <a:rPr lang="en-US" altLang="zh-HK" smtClean="0"/>
              <a:t>25-Apr-25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B075F-7156-4361-A963-58BBBAA2E5CD}" type="slidenum">
              <a:rPr lang="en-US" smtClean="0"/>
              <a:t>‹#›</a:t>
            </a:fld>
            <a:endParaRPr lang="en-US"/>
          </a:p>
        </p:txBody>
      </p:sp>
    </p:spTree>
    <p:extLst>
      <p:ext uri="{BB962C8B-B14F-4D97-AF65-F5344CB8AC3E}">
        <p14:creationId xmlns:p14="http://schemas.microsoft.com/office/powerpoint/2010/main" val="4281457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69.jpeg"/><Relationship Id="rId5" Type="http://schemas.openxmlformats.org/officeDocument/2006/relationships/diagramQuickStyle" Target="../diagrams/quickStyle4.xml"/><Relationship Id="rId10" Type="http://schemas.openxmlformats.org/officeDocument/2006/relationships/image" Target="../media/image68.png"/><Relationship Id="rId4" Type="http://schemas.openxmlformats.org/officeDocument/2006/relationships/diagramLayout" Target="../diagrams/layout4.xml"/><Relationship Id="rId9" Type="http://schemas.openxmlformats.org/officeDocument/2006/relationships/image" Target="../media/image67.jp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1633" y="2211636"/>
            <a:ext cx="10238135" cy="1515910"/>
          </a:xfrm>
        </p:spPr>
        <p:txBody>
          <a:bodyPr/>
          <a:lstStyle/>
          <a:p>
            <a:pPr algn="ctr"/>
            <a:r>
              <a:rPr lang="zh-CN" altLang="en-US" sz="4400" b="1" dirty="0">
                <a:solidFill>
                  <a:srgbClr val="AA8E2D"/>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香港科大商学院</a:t>
            </a:r>
            <a:br>
              <a:rPr lang="zh-TW" altLang="en-US" sz="4400" b="1" dirty="0">
                <a:solidFill>
                  <a:srgbClr val="AA8E2D"/>
                </a:solidFill>
                <a:effectLst>
                  <a:outerShdw blurRad="38100" dist="38100" dir="2700000" algn="tl">
                    <a:srgbClr val="000000">
                      <a:alpha val="43137"/>
                    </a:srgbClr>
                  </a:outerShdw>
                </a:effectLst>
                <a:latin typeface="+mn-lt"/>
              </a:rPr>
            </a:br>
            <a:endParaRPr lang="en-US" sz="3600" b="1" dirty="0">
              <a:solidFill>
                <a:srgbClr val="AA8E2D"/>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631633" y="6185213"/>
            <a:ext cx="11560367" cy="334108"/>
          </a:xfrm>
        </p:spPr>
        <p:txBody>
          <a:bodyPr>
            <a:normAutofit/>
          </a:bodyPr>
          <a:lstStyle/>
          <a:p>
            <a:pPr algn="r">
              <a:spcBef>
                <a:spcPts val="0"/>
              </a:spcBef>
            </a:pPr>
            <a:r>
              <a:rPr lang="en-US" altLang="zh-HK" sz="1400" b="1" dirty="0">
                <a:solidFill>
                  <a:schemeClr val="bg2">
                    <a:lumMod val="50000"/>
                  </a:schemeClr>
                </a:solidFill>
                <a:cs typeface="Arial" panose="020B0604020202020204" pitchFamily="34" charset="0"/>
              </a:rPr>
              <a:t>2025</a:t>
            </a:r>
            <a:r>
              <a:rPr lang="zh-TW" altLang="en-US" sz="1400" b="1" dirty="0">
                <a:solidFill>
                  <a:schemeClr val="bg2">
                    <a:lumMod val="50000"/>
                  </a:schemeClr>
                </a:solidFill>
                <a:cs typeface="Arial" panose="020B0604020202020204" pitchFamily="34" charset="0"/>
              </a:rPr>
              <a:t>年</a:t>
            </a:r>
            <a:r>
              <a:rPr lang="en-US" altLang="zh-TW" sz="1400" b="1" dirty="0">
                <a:solidFill>
                  <a:schemeClr val="bg2">
                    <a:lumMod val="50000"/>
                  </a:schemeClr>
                </a:solidFill>
                <a:cs typeface="Arial" panose="020B0604020202020204" pitchFamily="34" charset="0"/>
              </a:rPr>
              <a:t>4</a:t>
            </a:r>
            <a:r>
              <a:rPr lang="zh-TW" altLang="en-US" sz="1400" b="1">
                <a:solidFill>
                  <a:schemeClr val="bg2">
                    <a:lumMod val="50000"/>
                  </a:schemeClr>
                </a:solidFill>
                <a:cs typeface="Arial" panose="020B0604020202020204" pitchFamily="34" charset="0"/>
              </a:rPr>
              <a:t>月</a:t>
            </a:r>
            <a:endParaRPr lang="en-US" sz="1200" b="1" dirty="0"/>
          </a:p>
        </p:txBody>
      </p:sp>
    </p:spTree>
    <p:extLst>
      <p:ext uri="{BB962C8B-B14F-4D97-AF65-F5344CB8AC3E}">
        <p14:creationId xmlns:p14="http://schemas.microsoft.com/office/powerpoint/2010/main" val="3597290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8817" y="3830769"/>
            <a:ext cx="3105150" cy="238125"/>
          </a:xfrm>
          <a:prstGeom prst="rect">
            <a:avLst/>
          </a:prstGeom>
        </p:spPr>
      </p:pic>
      <p:sp>
        <p:nvSpPr>
          <p:cNvPr id="5" name="Slide Number Placeholder 4"/>
          <p:cNvSpPr>
            <a:spLocks noGrp="1"/>
          </p:cNvSpPr>
          <p:nvPr>
            <p:ph type="sldNum" sz="quarter" idx="12"/>
          </p:nvPr>
        </p:nvSpPr>
        <p:spPr/>
        <p:txBody>
          <a:bodyPr/>
          <a:lstStyle/>
          <a:p>
            <a:fld id="{20BB075F-7156-4361-A963-58BBBAA2E5CD}" type="slidenum">
              <a:rPr lang="en-US" smtClean="0"/>
              <a:t>10</a:t>
            </a:fld>
            <a:endParaRPr lang="en-US" dirty="0"/>
          </a:p>
        </p:txBody>
      </p:sp>
      <p:sp>
        <p:nvSpPr>
          <p:cNvPr id="13" name="Content Placeholder 2"/>
          <p:cNvSpPr>
            <a:spLocks noGrp="1"/>
          </p:cNvSpPr>
          <p:nvPr>
            <p:ph idx="1"/>
          </p:nvPr>
        </p:nvSpPr>
        <p:spPr>
          <a:xfrm>
            <a:off x="2564859" y="5147958"/>
            <a:ext cx="7066264" cy="960233"/>
          </a:xfrm>
        </p:spPr>
        <p:txBody>
          <a:bodyPr>
            <a:noAutofit/>
          </a:bodyPr>
          <a:lstStyle/>
          <a:p>
            <a:pPr>
              <a:spcBef>
                <a:spcPts val="0"/>
              </a:spcBef>
            </a:pPr>
            <a:endParaRPr lang="en-US" altLang="zh-HK" sz="2000" b="1" i="1" dirty="0">
              <a:solidFill>
                <a:schemeClr val="tx1">
                  <a:lumMod val="85000"/>
                  <a:lumOff val="15000"/>
                </a:schemeClr>
              </a:solidFill>
            </a:endParaRPr>
          </a:p>
          <a:p>
            <a:pPr marL="0" indent="0" algn="ctr">
              <a:spcBef>
                <a:spcPts val="0"/>
              </a:spcBef>
              <a:buNone/>
            </a:pPr>
            <a:r>
              <a:rPr lang="zh-CN" altLang="en-US" sz="2000" b="1" i="1" dirty="0">
                <a:solidFill>
                  <a:schemeClr val="tx1">
                    <a:lumMod val="85000"/>
                    <a:lumOff val="15000"/>
                  </a:schemeClr>
                </a:solidFill>
                <a:latin typeface="PMingLiU" panose="02020500000000000000" pitchFamily="18" charset="-120"/>
                <a:ea typeface="PMingLiU" panose="02020500000000000000" pitchFamily="18" charset="-120"/>
              </a:rPr>
              <a:t>优秀教学人员	 国际教学团队</a:t>
            </a:r>
            <a:endParaRPr lang="en-US" altLang="zh-HK" sz="2000" b="1" i="1" dirty="0">
              <a:solidFill>
                <a:schemeClr val="tx1">
                  <a:lumMod val="85000"/>
                  <a:lumOff val="15000"/>
                </a:schemeClr>
              </a:solidFill>
              <a:latin typeface="PMingLiU" panose="02020500000000000000" pitchFamily="18" charset="-120"/>
              <a:ea typeface="PMingLiU" panose="02020500000000000000" pitchFamily="18" charset="-120"/>
            </a:endParaRPr>
          </a:p>
        </p:txBody>
      </p:sp>
      <p:pic>
        <p:nvPicPr>
          <p:cNvPr id="9" name="Picture 8">
            <a:extLst>
              <a:ext uri="{FF2B5EF4-FFF2-40B4-BE49-F238E27FC236}">
                <a16:creationId xmlns:a16="http://schemas.microsoft.com/office/drawing/2014/main" id="{84110747-ED1A-407F-977B-54BF0025082C}"/>
              </a:ext>
            </a:extLst>
          </p:cNvPr>
          <p:cNvPicPr>
            <a:picLocks noChangeAspect="1"/>
          </p:cNvPicPr>
          <p:nvPr/>
        </p:nvPicPr>
        <p:blipFill rotWithShape="1">
          <a:blip r:embed="rId4"/>
          <a:srcRect l="-81" t="-231" r="238" b="35428"/>
          <a:stretch/>
        </p:blipFill>
        <p:spPr>
          <a:xfrm>
            <a:off x="1007714" y="1179576"/>
            <a:ext cx="10180554" cy="2714168"/>
          </a:xfrm>
          <a:prstGeom prst="roundRect">
            <a:avLst/>
          </a:prstGeom>
          <a:ln>
            <a:noFill/>
          </a:ln>
          <a:effectLst>
            <a:outerShdw blurRad="190500" algn="tl" rotWithShape="0">
              <a:srgbClr val="000000">
                <a:alpha val="70000"/>
              </a:srgbClr>
            </a:outerShdw>
          </a:effectLst>
        </p:spPr>
      </p:pic>
      <p:sp>
        <p:nvSpPr>
          <p:cNvPr id="22" name="Rounded Rectangle 23">
            <a:extLst>
              <a:ext uri="{FF2B5EF4-FFF2-40B4-BE49-F238E27FC236}">
                <a16:creationId xmlns:a16="http://schemas.microsoft.com/office/drawing/2014/main" id="{2CD59DDB-64BA-4F2C-A7E9-1885B937C332}"/>
              </a:ext>
            </a:extLst>
          </p:cNvPr>
          <p:cNvSpPr/>
          <p:nvPr/>
        </p:nvSpPr>
        <p:spPr>
          <a:xfrm>
            <a:off x="3971591" y="4068894"/>
            <a:ext cx="4272441" cy="118890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cxnSp>
        <p:nvCxnSpPr>
          <p:cNvPr id="23" name="Straight Connector 22">
            <a:extLst>
              <a:ext uri="{FF2B5EF4-FFF2-40B4-BE49-F238E27FC236}">
                <a16:creationId xmlns:a16="http://schemas.microsoft.com/office/drawing/2014/main" id="{4FD43EDB-D233-4E81-A017-1A071BBCDF81}"/>
              </a:ext>
            </a:extLst>
          </p:cNvPr>
          <p:cNvCxnSpPr/>
          <p:nvPr/>
        </p:nvCxnSpPr>
        <p:spPr>
          <a:xfrm>
            <a:off x="6058584" y="4301523"/>
            <a:ext cx="13732" cy="837405"/>
          </a:xfrm>
          <a:prstGeom prst="line">
            <a:avLst/>
          </a:prstGeom>
          <a:ln w="31750">
            <a:solidFill>
              <a:srgbClr val="555555"/>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AA8AE56-7CE7-4294-8FED-E455E504DCBC}"/>
              </a:ext>
            </a:extLst>
          </p:cNvPr>
          <p:cNvSpPr txBox="1"/>
          <p:nvPr/>
        </p:nvSpPr>
        <p:spPr>
          <a:xfrm>
            <a:off x="4351737" y="4305365"/>
            <a:ext cx="1404146"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160+</a:t>
            </a:r>
          </a:p>
          <a:p>
            <a:pPr algn="ctr">
              <a:defRPr/>
            </a:pPr>
            <a:r>
              <a:rPr lang="zh-TW" altLang="en-US" sz="2000" b="1" dirty="0">
                <a:solidFill>
                  <a:srgbClr val="043266"/>
                </a:solidFill>
                <a:latin typeface="+mn-ea"/>
              </a:rPr>
              <a:t>教研人员</a:t>
            </a:r>
          </a:p>
        </p:txBody>
      </p:sp>
      <p:sp>
        <p:nvSpPr>
          <p:cNvPr id="25" name="TextBox 24">
            <a:extLst>
              <a:ext uri="{FF2B5EF4-FFF2-40B4-BE49-F238E27FC236}">
                <a16:creationId xmlns:a16="http://schemas.microsoft.com/office/drawing/2014/main" id="{F19C11C4-76D1-4896-812B-5655C290E69D}"/>
              </a:ext>
            </a:extLst>
          </p:cNvPr>
          <p:cNvSpPr txBox="1"/>
          <p:nvPr/>
        </p:nvSpPr>
        <p:spPr>
          <a:xfrm>
            <a:off x="6347342" y="4314510"/>
            <a:ext cx="1613226"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25+</a:t>
            </a:r>
          </a:p>
          <a:p>
            <a:pPr algn="ctr">
              <a:defRPr/>
            </a:pPr>
            <a:r>
              <a:rPr lang="zh-TW" altLang="en-US" sz="2000" b="1" dirty="0">
                <a:solidFill>
                  <a:srgbClr val="043266"/>
                </a:solidFill>
                <a:latin typeface="+mn-ea"/>
              </a:rPr>
              <a:t>国籍</a:t>
            </a:r>
          </a:p>
        </p:txBody>
      </p:sp>
      <p:sp>
        <p:nvSpPr>
          <p:cNvPr id="15" name="Rectangle 14">
            <a:extLst>
              <a:ext uri="{FF2B5EF4-FFF2-40B4-BE49-F238E27FC236}">
                <a16:creationId xmlns:a16="http://schemas.microsoft.com/office/drawing/2014/main" id="{C9E6D508-4DDF-4984-9A57-2343674C912D}"/>
              </a:ext>
            </a:extLst>
          </p:cNvPr>
          <p:cNvSpPr/>
          <p:nvPr/>
        </p:nvSpPr>
        <p:spPr>
          <a:xfrm>
            <a:off x="0" y="7006"/>
            <a:ext cx="5197642"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国 际 化 的 学 术 团 队</a:t>
            </a:r>
            <a:endParaRPr lang="zh-TW" altLang="en-US" sz="2600" b="1" i="1" dirty="0">
              <a:solidFill>
                <a:srgbClr val="AA8E2D"/>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05730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88585" y="2537740"/>
            <a:ext cx="3105150" cy="238125"/>
          </a:xfrm>
          <a:prstGeom prst="rect">
            <a:avLst/>
          </a:prstGeom>
        </p:spPr>
      </p:pic>
      <p:sp>
        <p:nvSpPr>
          <p:cNvPr id="5" name="Slide Number Placeholder 4"/>
          <p:cNvSpPr>
            <a:spLocks noGrp="1"/>
          </p:cNvSpPr>
          <p:nvPr>
            <p:ph type="sldNum" sz="quarter" idx="12"/>
          </p:nvPr>
        </p:nvSpPr>
        <p:spPr/>
        <p:txBody>
          <a:bodyPr/>
          <a:lstStyle/>
          <a:p>
            <a:fld id="{20BB075F-7156-4361-A963-58BBBAA2E5CD}" type="slidenum">
              <a:rPr lang="en-US" smtClean="0"/>
              <a:t>11</a:t>
            </a:fld>
            <a:endParaRPr lang="en-US" dirty="0"/>
          </a:p>
        </p:txBody>
      </p:sp>
      <p:sp>
        <p:nvSpPr>
          <p:cNvPr id="16" name="Content Placeholder 2">
            <a:extLst>
              <a:ext uri="{FF2B5EF4-FFF2-40B4-BE49-F238E27FC236}">
                <a16:creationId xmlns:a16="http://schemas.microsoft.com/office/drawing/2014/main" id="{72D232A1-A09D-4191-A151-32F3A84715C9}"/>
              </a:ext>
            </a:extLst>
          </p:cNvPr>
          <p:cNvSpPr txBox="1">
            <a:spLocks/>
          </p:cNvSpPr>
          <p:nvPr/>
        </p:nvSpPr>
        <p:spPr>
          <a:xfrm>
            <a:off x="369951" y="1137943"/>
            <a:ext cx="4831682" cy="512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zh-TW" altLang="en-US" sz="2400" b="1" i="1" dirty="0">
                <a:solidFill>
                  <a:schemeClr val="tx1">
                    <a:lumMod val="85000"/>
                    <a:lumOff val="15000"/>
                  </a:schemeClr>
                </a:solidFill>
              </a:rPr>
              <a:t>本科课程</a:t>
            </a:r>
            <a:endParaRPr lang="en-US" altLang="zh-HK" sz="2400" b="1" i="1" dirty="0">
              <a:solidFill>
                <a:schemeClr val="tx1">
                  <a:lumMod val="85000"/>
                  <a:lumOff val="15000"/>
                </a:schemeClr>
              </a:solidFill>
            </a:endParaRPr>
          </a:p>
          <a:p>
            <a:pPr marL="0" indent="0">
              <a:spcBef>
                <a:spcPts val="0"/>
              </a:spcBef>
              <a:buFont typeface="Arial" panose="020B0604020202020204" pitchFamily="34" charset="0"/>
              <a:buNone/>
            </a:pPr>
            <a:endParaRPr lang="en-US" altLang="zh-HK" sz="2400" i="1" dirty="0">
              <a:solidFill>
                <a:schemeClr val="tx1">
                  <a:lumMod val="85000"/>
                  <a:lumOff val="15000"/>
                </a:schemeClr>
              </a:solidFill>
            </a:endParaRPr>
          </a:p>
        </p:txBody>
      </p:sp>
      <p:sp>
        <p:nvSpPr>
          <p:cNvPr id="17" name="Rounded Rectangle 23">
            <a:extLst>
              <a:ext uri="{FF2B5EF4-FFF2-40B4-BE49-F238E27FC236}">
                <a16:creationId xmlns:a16="http://schemas.microsoft.com/office/drawing/2014/main" id="{82979E23-E18E-494B-B49E-3990FF591144}"/>
              </a:ext>
            </a:extLst>
          </p:cNvPr>
          <p:cNvSpPr/>
          <p:nvPr/>
        </p:nvSpPr>
        <p:spPr>
          <a:xfrm>
            <a:off x="855217" y="1582694"/>
            <a:ext cx="4210559" cy="143539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19" name="TextBox 18">
            <a:extLst>
              <a:ext uri="{FF2B5EF4-FFF2-40B4-BE49-F238E27FC236}">
                <a16:creationId xmlns:a16="http://schemas.microsoft.com/office/drawing/2014/main" id="{6BE4ADFE-7592-4633-8A95-1C649F589380}"/>
              </a:ext>
            </a:extLst>
          </p:cNvPr>
          <p:cNvSpPr txBox="1"/>
          <p:nvPr/>
        </p:nvSpPr>
        <p:spPr>
          <a:xfrm>
            <a:off x="1109997" y="1967052"/>
            <a:ext cx="1404146"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3,800+</a:t>
            </a:r>
          </a:p>
          <a:p>
            <a:pPr algn="ctr">
              <a:defRPr/>
            </a:pPr>
            <a:r>
              <a:rPr lang="zh-TW" altLang="en-US" sz="2000" b="1" dirty="0">
                <a:solidFill>
                  <a:srgbClr val="043266"/>
                </a:solidFill>
                <a:latin typeface="+mn-ea"/>
              </a:rPr>
              <a:t>学生</a:t>
            </a:r>
          </a:p>
        </p:txBody>
      </p:sp>
      <p:sp>
        <p:nvSpPr>
          <p:cNvPr id="20" name="TextBox 19">
            <a:extLst>
              <a:ext uri="{FF2B5EF4-FFF2-40B4-BE49-F238E27FC236}">
                <a16:creationId xmlns:a16="http://schemas.microsoft.com/office/drawing/2014/main" id="{5DA07497-F1E3-4FE8-97A3-B7A70922ACA4}"/>
              </a:ext>
            </a:extLst>
          </p:cNvPr>
          <p:cNvSpPr txBox="1"/>
          <p:nvPr/>
        </p:nvSpPr>
        <p:spPr>
          <a:xfrm>
            <a:off x="3285960" y="1967052"/>
            <a:ext cx="1543891"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50+</a:t>
            </a:r>
          </a:p>
          <a:p>
            <a:pPr algn="ctr">
              <a:defRPr/>
            </a:pPr>
            <a:r>
              <a:rPr lang="zh-TW" altLang="en-US" sz="2000" b="1" dirty="0">
                <a:solidFill>
                  <a:srgbClr val="043266"/>
                </a:solidFill>
                <a:latin typeface="+mn-ea"/>
              </a:rPr>
              <a:t>国籍</a:t>
            </a:r>
          </a:p>
        </p:txBody>
      </p:sp>
      <p:pic>
        <p:nvPicPr>
          <p:cNvPr id="21" name="Picture 20">
            <a:extLst>
              <a:ext uri="{FF2B5EF4-FFF2-40B4-BE49-F238E27FC236}">
                <a16:creationId xmlns:a16="http://schemas.microsoft.com/office/drawing/2014/main" id="{019B4B2C-3ADE-4867-BA17-BF542A5747E2}"/>
              </a:ext>
            </a:extLst>
          </p:cNvPr>
          <p:cNvPicPr>
            <a:picLocks noChangeAspect="1"/>
          </p:cNvPicPr>
          <p:nvPr/>
        </p:nvPicPr>
        <p:blipFill>
          <a:blip r:embed="rId3"/>
          <a:stretch>
            <a:fillRect/>
          </a:stretch>
        </p:blipFill>
        <p:spPr>
          <a:xfrm>
            <a:off x="858524" y="4626975"/>
            <a:ext cx="3105150" cy="238125"/>
          </a:xfrm>
          <a:prstGeom prst="rect">
            <a:avLst/>
          </a:prstGeom>
        </p:spPr>
      </p:pic>
      <p:sp>
        <p:nvSpPr>
          <p:cNvPr id="22" name="Content Placeholder 2">
            <a:extLst>
              <a:ext uri="{FF2B5EF4-FFF2-40B4-BE49-F238E27FC236}">
                <a16:creationId xmlns:a16="http://schemas.microsoft.com/office/drawing/2014/main" id="{C2D30D36-FDAC-4FC4-B755-2299DB529828}"/>
              </a:ext>
            </a:extLst>
          </p:cNvPr>
          <p:cNvSpPr txBox="1">
            <a:spLocks/>
          </p:cNvSpPr>
          <p:nvPr/>
        </p:nvSpPr>
        <p:spPr>
          <a:xfrm>
            <a:off x="369950" y="3197815"/>
            <a:ext cx="5628513" cy="762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altLang="zh-TW" sz="2400" b="1" i="1" dirty="0">
              <a:solidFill>
                <a:schemeClr val="tx1">
                  <a:lumMod val="85000"/>
                  <a:lumOff val="15000"/>
                </a:schemeClr>
              </a:solidFill>
            </a:endParaRPr>
          </a:p>
          <a:p>
            <a:pPr marL="0" indent="0">
              <a:spcBef>
                <a:spcPts val="0"/>
              </a:spcBef>
              <a:buNone/>
            </a:pPr>
            <a:r>
              <a:rPr lang="zh-TW" altLang="en-US" sz="2400" b="1" i="1" dirty="0">
                <a:solidFill>
                  <a:schemeClr val="tx1">
                    <a:lumMod val="85000"/>
                    <a:lumOff val="15000"/>
                  </a:schemeClr>
                </a:solidFill>
              </a:rPr>
              <a:t>研究生课程 </a:t>
            </a:r>
            <a:r>
              <a:rPr lang="en-US" altLang="zh-HK" sz="1600" i="1" dirty="0">
                <a:solidFill>
                  <a:schemeClr val="tx1">
                    <a:lumMod val="85000"/>
                    <a:lumOff val="15000"/>
                  </a:schemeClr>
                </a:solidFill>
              </a:rPr>
              <a:t>(</a:t>
            </a:r>
            <a:r>
              <a:rPr lang="zh-TW" altLang="en-US" sz="1600" i="1" dirty="0">
                <a:solidFill>
                  <a:schemeClr val="tx1">
                    <a:lumMod val="85000"/>
                    <a:lumOff val="15000"/>
                  </a:schemeClr>
                </a:solidFill>
              </a:rPr>
              <a:t>包括硕士生及研究生</a:t>
            </a:r>
            <a:r>
              <a:rPr lang="en-US" altLang="zh-HK" sz="1600" i="1" dirty="0">
                <a:solidFill>
                  <a:schemeClr val="tx1">
                    <a:lumMod val="85000"/>
                    <a:lumOff val="15000"/>
                  </a:schemeClr>
                </a:solidFill>
              </a:rPr>
              <a:t>)</a:t>
            </a:r>
            <a:endParaRPr lang="en-US" altLang="zh-HK" sz="2400" i="1" dirty="0">
              <a:solidFill>
                <a:schemeClr val="tx1">
                  <a:lumMod val="85000"/>
                  <a:lumOff val="15000"/>
                </a:schemeClr>
              </a:solidFill>
            </a:endParaRPr>
          </a:p>
        </p:txBody>
      </p:sp>
      <p:sp>
        <p:nvSpPr>
          <p:cNvPr id="23" name="Rounded Rectangle 23">
            <a:extLst>
              <a:ext uri="{FF2B5EF4-FFF2-40B4-BE49-F238E27FC236}">
                <a16:creationId xmlns:a16="http://schemas.microsoft.com/office/drawing/2014/main" id="{32097115-6F83-47FE-88D5-4CFB4066E745}"/>
              </a:ext>
            </a:extLst>
          </p:cNvPr>
          <p:cNvSpPr/>
          <p:nvPr/>
        </p:nvSpPr>
        <p:spPr>
          <a:xfrm>
            <a:off x="855217" y="3921356"/>
            <a:ext cx="4210559" cy="143539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5" name="TextBox 24">
            <a:extLst>
              <a:ext uri="{FF2B5EF4-FFF2-40B4-BE49-F238E27FC236}">
                <a16:creationId xmlns:a16="http://schemas.microsoft.com/office/drawing/2014/main" id="{E363E1E8-EADE-4E11-AFE6-DBF2706B98F1}"/>
              </a:ext>
            </a:extLst>
          </p:cNvPr>
          <p:cNvSpPr txBox="1"/>
          <p:nvPr/>
        </p:nvSpPr>
        <p:spPr>
          <a:xfrm>
            <a:off x="1196493" y="4302223"/>
            <a:ext cx="1404146"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1,800+</a:t>
            </a:r>
          </a:p>
          <a:p>
            <a:pPr algn="ctr">
              <a:defRPr/>
            </a:pPr>
            <a:r>
              <a:rPr lang="zh-TW" altLang="en-US" sz="2000" b="1" dirty="0">
                <a:solidFill>
                  <a:srgbClr val="043266"/>
                </a:solidFill>
                <a:latin typeface="+mn-ea"/>
              </a:rPr>
              <a:t>学生</a:t>
            </a:r>
          </a:p>
        </p:txBody>
      </p:sp>
      <p:sp>
        <p:nvSpPr>
          <p:cNvPr id="26" name="TextBox 25">
            <a:extLst>
              <a:ext uri="{FF2B5EF4-FFF2-40B4-BE49-F238E27FC236}">
                <a16:creationId xmlns:a16="http://schemas.microsoft.com/office/drawing/2014/main" id="{0E6F93F2-58C6-4EF0-81C0-D4C47B930C7A}"/>
              </a:ext>
            </a:extLst>
          </p:cNvPr>
          <p:cNvSpPr txBox="1"/>
          <p:nvPr/>
        </p:nvSpPr>
        <p:spPr>
          <a:xfrm>
            <a:off x="3221789" y="4302223"/>
            <a:ext cx="1543891" cy="769441"/>
          </a:xfrm>
          <a:prstGeom prst="rect">
            <a:avLst/>
          </a:prstGeom>
          <a:noFill/>
        </p:spPr>
        <p:txBody>
          <a:bodyPr wrap="square">
            <a:spAutoFit/>
          </a:bodyPr>
          <a:lstStyle/>
          <a:p>
            <a:pPr algn="ctr">
              <a:defRPr/>
            </a:pPr>
            <a:r>
              <a:rPr lang="en-US" sz="2400" b="1" dirty="0">
                <a:solidFill>
                  <a:srgbClr val="AA8E2D"/>
                </a:solidFill>
                <a:ea typeface="Roboto Condensed" panose="02000000000000000000" pitchFamily="2" charset="0"/>
              </a:rPr>
              <a:t>30+</a:t>
            </a:r>
          </a:p>
          <a:p>
            <a:pPr algn="ctr">
              <a:defRPr/>
            </a:pPr>
            <a:r>
              <a:rPr lang="zh-TW" altLang="en-US" sz="2000" b="1" dirty="0">
                <a:solidFill>
                  <a:srgbClr val="043266"/>
                </a:solidFill>
                <a:latin typeface="+mn-ea"/>
              </a:rPr>
              <a:t>国籍</a:t>
            </a:r>
          </a:p>
        </p:txBody>
      </p:sp>
      <p:sp>
        <p:nvSpPr>
          <p:cNvPr id="27" name="Rectangle 26">
            <a:extLst>
              <a:ext uri="{FF2B5EF4-FFF2-40B4-BE49-F238E27FC236}">
                <a16:creationId xmlns:a16="http://schemas.microsoft.com/office/drawing/2014/main" id="{C9E6D508-4DDF-4984-9A57-2343674C912D}"/>
              </a:ext>
            </a:extLst>
          </p:cNvPr>
          <p:cNvSpPr/>
          <p:nvPr/>
        </p:nvSpPr>
        <p:spPr>
          <a:xfrm>
            <a:off x="0" y="7006"/>
            <a:ext cx="5201633"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学 生 来 自 世 界 各 地</a:t>
            </a:r>
            <a:endParaRPr lang="en-US" sz="2600" b="1" i="1" dirty="0">
              <a:solidFill>
                <a:srgbClr val="AA8E2D"/>
              </a:solidFill>
              <a:latin typeface="PMingLiU" panose="02020500000000000000" pitchFamily="18" charset="-120"/>
              <a:ea typeface="PMingLiU" panose="02020500000000000000" pitchFamily="18" charset="-120"/>
            </a:endParaRPr>
          </a:p>
        </p:txBody>
      </p:sp>
      <p:pic>
        <p:nvPicPr>
          <p:cNvPr id="2" name="Picture 1"/>
          <p:cNvPicPr>
            <a:picLocks noChangeAspect="1"/>
          </p:cNvPicPr>
          <p:nvPr/>
        </p:nvPicPr>
        <p:blipFill rotWithShape="1">
          <a:blip r:embed="rId4"/>
          <a:srcRect l="-9968" r="-5081"/>
          <a:stretch/>
        </p:blipFill>
        <p:spPr>
          <a:xfrm>
            <a:off x="5822783" y="1221777"/>
            <a:ext cx="6691655" cy="3673009"/>
          </a:xfrm>
          <a:prstGeom prst="parallelogram">
            <a:avLst/>
          </a:prstGeom>
        </p:spPr>
      </p:pic>
      <p:cxnSp>
        <p:nvCxnSpPr>
          <p:cNvPr id="32" name="Straight Connector 31">
            <a:extLst>
              <a:ext uri="{FF2B5EF4-FFF2-40B4-BE49-F238E27FC236}">
                <a16:creationId xmlns:a16="http://schemas.microsoft.com/office/drawing/2014/main" id="{4FD43EDB-D233-4E81-A017-1A071BBCDF81}"/>
              </a:ext>
            </a:extLst>
          </p:cNvPr>
          <p:cNvCxnSpPr/>
          <p:nvPr/>
        </p:nvCxnSpPr>
        <p:spPr>
          <a:xfrm>
            <a:off x="2930394" y="1914681"/>
            <a:ext cx="13732" cy="837405"/>
          </a:xfrm>
          <a:prstGeom prst="line">
            <a:avLst/>
          </a:prstGeom>
          <a:ln w="31750">
            <a:solidFill>
              <a:srgbClr val="55555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D43EDB-D233-4E81-A017-1A071BBCDF81}"/>
              </a:ext>
            </a:extLst>
          </p:cNvPr>
          <p:cNvCxnSpPr/>
          <p:nvPr/>
        </p:nvCxnSpPr>
        <p:spPr>
          <a:xfrm>
            <a:off x="2900735" y="4269360"/>
            <a:ext cx="13732" cy="837405"/>
          </a:xfrm>
          <a:prstGeom prst="line">
            <a:avLst/>
          </a:prstGeom>
          <a:ln w="31750">
            <a:solidFill>
              <a:srgbClr val="5555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5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p:cNvSpPr/>
          <p:nvPr/>
        </p:nvSpPr>
        <p:spPr>
          <a:xfrm>
            <a:off x="0" y="910993"/>
            <a:ext cx="1577882" cy="2624262"/>
          </a:xfrm>
          <a:prstGeom prst="parallelogram">
            <a:avLst>
              <a:gd name="adj" fmla="val 42615"/>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a:off x="10614118" y="3379058"/>
            <a:ext cx="1577882" cy="2624262"/>
          </a:xfrm>
          <a:prstGeom prst="parallelogram">
            <a:avLst>
              <a:gd name="adj" fmla="val 42615"/>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206662" y="1292911"/>
            <a:ext cx="5430281" cy="4324789"/>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3" name="Rounded Rectangle 22"/>
          <p:cNvSpPr/>
          <p:nvPr/>
        </p:nvSpPr>
        <p:spPr>
          <a:xfrm>
            <a:off x="483705" y="1148424"/>
            <a:ext cx="5501633" cy="446927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4" name="Slide Number Placeholder 3"/>
          <p:cNvSpPr>
            <a:spLocks noGrp="1"/>
          </p:cNvSpPr>
          <p:nvPr>
            <p:ph type="sldNum" sz="quarter" idx="12"/>
          </p:nvPr>
        </p:nvSpPr>
        <p:spPr/>
        <p:txBody>
          <a:bodyPr/>
          <a:lstStyle/>
          <a:p>
            <a:fld id="{20BB075F-7156-4361-A963-58BBBAA2E5CD}" type="slidenum">
              <a:rPr lang="en-US" smtClean="0"/>
              <a:t>12</a:t>
            </a:fld>
            <a:endParaRPr lang="en-US" dirty="0"/>
          </a:p>
        </p:txBody>
      </p:sp>
      <p:sp>
        <p:nvSpPr>
          <p:cNvPr id="2" name="Rectangle 1"/>
          <p:cNvSpPr/>
          <p:nvPr/>
        </p:nvSpPr>
        <p:spPr>
          <a:xfrm>
            <a:off x="1338127" y="1418827"/>
            <a:ext cx="3969963" cy="461665"/>
          </a:xfrm>
          <a:prstGeom prst="rect">
            <a:avLst/>
          </a:prstGeom>
        </p:spPr>
        <p:txBody>
          <a:bodyPr wrap="square">
            <a:spAutoFit/>
          </a:bodyPr>
          <a:lstStyle/>
          <a:p>
            <a:r>
              <a:rPr lang="zh-CN" altLang="en-US" sz="2400" b="1" dirty="0">
                <a:solidFill>
                  <a:srgbClr val="AA8E2D"/>
                </a:solidFill>
                <a:latin typeface="PMingLiU" panose="02020500000000000000" pitchFamily="18" charset="-120"/>
                <a:ea typeface="PMingLiU" panose="02020500000000000000" pitchFamily="18" charset="-120"/>
              </a:rPr>
              <a:t>广 泛 学 生 交 流 网 络</a:t>
            </a:r>
            <a:endParaRPr lang="zh-TW" altLang="en-US" sz="2400" b="1" dirty="0">
              <a:solidFill>
                <a:srgbClr val="AA8E2D"/>
              </a:solidFill>
            </a:endParaRPr>
          </a:p>
        </p:txBody>
      </p:sp>
      <p:sp>
        <p:nvSpPr>
          <p:cNvPr id="3" name="Rectangle 2"/>
          <p:cNvSpPr/>
          <p:nvPr/>
        </p:nvSpPr>
        <p:spPr>
          <a:xfrm>
            <a:off x="1362763" y="1997941"/>
            <a:ext cx="3945327" cy="2015936"/>
          </a:xfrm>
          <a:prstGeom prst="rect">
            <a:avLst/>
          </a:prstGeom>
        </p:spPr>
        <p:txBody>
          <a:bodyPr wrap="square">
            <a:spAutoFit/>
          </a:bodyPr>
          <a:lstStyle/>
          <a:p>
            <a:pPr marL="285750" indent="-285750">
              <a:spcAft>
                <a:spcPts val="3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提供丰富的学习体验，扩大学生的发展网络</a:t>
            </a:r>
          </a:p>
          <a:p>
            <a:pPr marL="285750" indent="-285750">
              <a:spcAft>
                <a:spcPts val="3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网络中的著名商学院分布于亚洲、　澳纽、欧洲及北美，包括</a:t>
            </a:r>
            <a:r>
              <a:rPr lang="zh-TW" altLang="en-US" dirty="0">
                <a:solidFill>
                  <a:schemeClr val="tx1">
                    <a:lumMod val="85000"/>
                    <a:lumOff val="15000"/>
                  </a:schemeClr>
                </a:solidFill>
                <a:latin typeface="+mn-ea"/>
                <a:cs typeface="Nirmala UI Semilight" panose="020B0402040204020203" pitchFamily="34" charset="0"/>
              </a:rPr>
              <a:t>：</a:t>
            </a:r>
            <a:endParaRPr lang="en-US" dirty="0">
              <a:solidFill>
                <a:schemeClr val="tx1">
                  <a:lumMod val="85000"/>
                  <a:lumOff val="15000"/>
                </a:schemeClr>
              </a:solidFill>
              <a:latin typeface="+mn-ea"/>
              <a:cs typeface="Nirmala UI Semilight" panose="020B0402040204020203" pitchFamily="34" charset="0"/>
            </a:endParaRPr>
          </a:p>
          <a:p>
            <a:pPr marL="265113"/>
            <a:r>
              <a:rPr lang="zh-CN" altLang="en-US" sz="1600" b="1" dirty="0">
                <a:latin typeface="PMingLiU" panose="02020500000000000000" pitchFamily="18" charset="-120"/>
                <a:ea typeface="PMingLiU" panose="02020500000000000000" pitchFamily="18" charset="-120"/>
                <a:cs typeface="Nirmala UI Semilight" panose="020B0402040204020203" pitchFamily="34" charset="0"/>
              </a:rPr>
              <a:t>巴黎高等学院、伦敦商学院、北京大学、清华大学、加利福尼亚大学洛杉矶分校、 悉尼大学、多伦多大学、耶鲁大学</a:t>
            </a:r>
            <a:endParaRPr lang="en-US" sz="1600" b="1" dirty="0">
              <a:latin typeface="PMingLiU" panose="02020500000000000000" pitchFamily="18" charset="-120"/>
              <a:ea typeface="PMingLiU" panose="02020500000000000000" pitchFamily="18" charset="-120"/>
              <a:cs typeface="Nirmala UI Semilight" panose="020B0402040204020203" pitchFamily="34" charset="0"/>
            </a:endParaRPr>
          </a:p>
        </p:txBody>
      </p:sp>
      <p:sp>
        <p:nvSpPr>
          <p:cNvPr id="7" name="Rectangle 6"/>
          <p:cNvSpPr/>
          <p:nvPr/>
        </p:nvSpPr>
        <p:spPr>
          <a:xfrm>
            <a:off x="7136985" y="1649659"/>
            <a:ext cx="4673253" cy="461665"/>
          </a:xfrm>
          <a:prstGeom prst="rect">
            <a:avLst/>
          </a:prstGeom>
        </p:spPr>
        <p:txBody>
          <a:bodyPr wrap="square">
            <a:spAutoFit/>
          </a:bodyPr>
          <a:lstStyle/>
          <a:p>
            <a:r>
              <a:rPr lang="zh-CN" altLang="en-US" sz="2400" b="1" dirty="0">
                <a:solidFill>
                  <a:srgbClr val="AA8E2D"/>
                </a:solidFill>
                <a:latin typeface="PMingLiU" panose="02020500000000000000" pitchFamily="18" charset="-120"/>
                <a:ea typeface="PMingLiU" panose="02020500000000000000" pitchFamily="18" charset="-120"/>
              </a:rPr>
              <a:t>强 大 的 策 略 合 作 伙 伴</a:t>
            </a:r>
          </a:p>
        </p:txBody>
      </p:sp>
      <p:sp>
        <p:nvSpPr>
          <p:cNvPr id="9" name="Rectangle 8"/>
          <p:cNvSpPr/>
          <p:nvPr/>
        </p:nvSpPr>
        <p:spPr>
          <a:xfrm>
            <a:off x="7136985" y="2254635"/>
            <a:ext cx="4407456" cy="3231654"/>
          </a:xfrm>
          <a:prstGeom prst="rect">
            <a:avLst/>
          </a:prstGeom>
        </p:spPr>
        <p:txBody>
          <a:bodyPr wrap="square">
            <a:spAutoFit/>
          </a:bodyPr>
          <a:lstStyle/>
          <a:p>
            <a:pPr marL="285750" indent="-285750">
              <a:buFont typeface="Arial" panose="020B0604020202020204" pitchFamily="34" charset="0"/>
              <a:buChar char="•"/>
            </a:pPr>
            <a:r>
              <a:rPr lang="zh-CN" altLang="en-US" sz="1700" dirty="0">
                <a:solidFill>
                  <a:schemeClr val="tx1">
                    <a:lumMod val="85000"/>
                    <a:lumOff val="15000"/>
                  </a:schemeClr>
                </a:solidFill>
                <a:latin typeface="PMingLiU" panose="02020500000000000000" pitchFamily="18" charset="-120"/>
                <a:ea typeface="PMingLiU" panose="02020500000000000000" pitchFamily="18" charset="-120"/>
                <a:cs typeface="Arial" panose="020B0604020202020204" pitchFamily="34" charset="0"/>
              </a:rPr>
              <a:t>创建协同效应和开拓新机遇</a:t>
            </a:r>
          </a:p>
          <a:p>
            <a:pPr marL="285750" indent="-285750">
              <a:buFont typeface="Arial" panose="020B0604020202020204" pitchFamily="34" charset="0"/>
              <a:buChar char="•"/>
            </a:pPr>
            <a:r>
              <a:rPr lang="zh-CN" altLang="en-US" sz="1700" dirty="0">
                <a:solidFill>
                  <a:schemeClr val="tx1">
                    <a:lumMod val="85000"/>
                    <a:lumOff val="15000"/>
                  </a:schemeClr>
                </a:solidFill>
                <a:ea typeface="PMingLiU" panose="02020500000000000000" pitchFamily="18" charset="-120"/>
                <a:cs typeface="Arial" panose="020B0604020202020204" pitchFamily="34" charset="0"/>
              </a:rPr>
              <a:t>与</a:t>
            </a:r>
            <a:r>
              <a:rPr lang="zh-CN" altLang="en-US" sz="1700" b="1" dirty="0">
                <a:solidFill>
                  <a:schemeClr val="tx1">
                    <a:lumMod val="85000"/>
                    <a:lumOff val="15000"/>
                  </a:schemeClr>
                </a:solidFill>
                <a:ea typeface="PMingLiU" panose="02020500000000000000" pitchFamily="18" charset="-120"/>
                <a:cs typeface="Arial" panose="020B0604020202020204" pitchFamily="34" charset="0"/>
              </a:rPr>
              <a:t>美国西北大学凯洛格管理学院 </a:t>
            </a:r>
            <a:r>
              <a:rPr lang="en-US" altLang="zh-CN" sz="1700" b="1" dirty="0">
                <a:solidFill>
                  <a:schemeClr val="tx1">
                    <a:lumMod val="85000"/>
                    <a:lumOff val="15000"/>
                  </a:schemeClr>
                </a:solidFill>
                <a:ea typeface="PMingLiU" panose="02020500000000000000" pitchFamily="18" charset="-120"/>
                <a:cs typeface="Arial" panose="020B0604020202020204" pitchFamily="34" charset="0"/>
              </a:rPr>
              <a:t>(Kellogg) </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合办凯洛格</a:t>
            </a:r>
            <a:r>
              <a:rPr lang="en-US" altLang="zh-CN" sz="1700" dirty="0">
                <a:solidFill>
                  <a:schemeClr val="tx1">
                    <a:lumMod val="85000"/>
                    <a:lumOff val="15000"/>
                  </a:schemeClr>
                </a:solidFill>
                <a:ea typeface="PMingLiU" panose="02020500000000000000" pitchFamily="18" charset="-120"/>
                <a:cs typeface="Arial" panose="020B0604020202020204" pitchFamily="34" charset="0"/>
              </a:rPr>
              <a:t>—</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科大行政人员工商管理硕士课程</a:t>
            </a:r>
            <a:endParaRPr lang="en-US" altLang="zh-CN" sz="1700" dirty="0">
              <a:solidFill>
                <a:schemeClr val="tx1">
                  <a:lumMod val="85000"/>
                  <a:lumOff val="15000"/>
                </a:schemeClr>
              </a:solidFill>
              <a:ea typeface="PMingLiU" panose="02020500000000000000" pitchFamily="18" charset="-120"/>
              <a:cs typeface="Arial" panose="020B0604020202020204" pitchFamily="34" charset="0"/>
            </a:endParaRPr>
          </a:p>
          <a:p>
            <a:pPr marL="285750" indent="-285750">
              <a:buFont typeface="Arial" panose="020B0604020202020204" pitchFamily="34" charset="0"/>
              <a:buChar char="•"/>
            </a:pPr>
            <a:r>
              <a:rPr lang="zh-CN" altLang="en-US" sz="1700" dirty="0">
                <a:solidFill>
                  <a:schemeClr val="tx1">
                    <a:lumMod val="85000"/>
                    <a:lumOff val="15000"/>
                  </a:schemeClr>
                </a:solidFill>
                <a:ea typeface="PMingLiU" panose="02020500000000000000" pitchFamily="18" charset="-120"/>
                <a:cs typeface="Arial" panose="020B0604020202020204" pitchFamily="34" charset="0"/>
              </a:rPr>
              <a:t>与</a:t>
            </a:r>
            <a:r>
              <a:rPr lang="zh-CN" altLang="en-US" sz="1700" b="1" dirty="0">
                <a:solidFill>
                  <a:schemeClr val="tx1">
                    <a:lumMod val="85000"/>
                    <a:lumOff val="15000"/>
                  </a:schemeClr>
                </a:solidFill>
                <a:ea typeface="PMingLiU" panose="02020500000000000000" pitchFamily="18" charset="-120"/>
                <a:cs typeface="Arial" panose="020B0604020202020204" pitchFamily="34" charset="0"/>
              </a:rPr>
              <a:t>纽约大学商学院</a:t>
            </a:r>
            <a:r>
              <a:rPr lang="en-US" altLang="zh-CN" sz="1700" b="1" dirty="0">
                <a:solidFill>
                  <a:schemeClr val="tx1">
                    <a:lumMod val="85000"/>
                    <a:lumOff val="15000"/>
                  </a:schemeClr>
                </a:solidFill>
                <a:ea typeface="PMingLiU" panose="02020500000000000000" pitchFamily="18" charset="-120"/>
                <a:cs typeface="Arial" panose="020B0604020202020204" pitchFamily="34" charset="0"/>
              </a:rPr>
              <a:t>(NYU Stern) </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合办科大</a:t>
            </a:r>
            <a:r>
              <a:rPr lang="en-US" altLang="zh-CN" sz="1700" dirty="0">
                <a:solidFill>
                  <a:schemeClr val="tx1">
                    <a:lumMod val="85000"/>
                    <a:lumOff val="15000"/>
                  </a:schemeClr>
                </a:solidFill>
                <a:ea typeface="PMingLiU" panose="02020500000000000000" pitchFamily="18" charset="-120"/>
                <a:cs typeface="Arial" panose="020B0604020202020204" pitchFamily="34" charset="0"/>
              </a:rPr>
              <a:t>—</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纽大环球金融理学硕士课程</a:t>
            </a:r>
            <a:endParaRPr lang="en-US" altLang="zh-CN" sz="1700" dirty="0">
              <a:solidFill>
                <a:schemeClr val="tx1">
                  <a:lumMod val="85000"/>
                  <a:lumOff val="15000"/>
                </a:schemeClr>
              </a:solidFill>
              <a:ea typeface="PMingLiU" panose="02020500000000000000" pitchFamily="18" charset="-120"/>
              <a:cs typeface="Arial" panose="020B0604020202020204" pitchFamily="34" charset="0"/>
            </a:endParaRPr>
          </a:p>
          <a:p>
            <a:pPr marL="285750" indent="-285750">
              <a:buFont typeface="Arial" panose="020B0604020202020204" pitchFamily="34" charset="0"/>
              <a:buChar char="•"/>
            </a:pPr>
            <a:r>
              <a:rPr lang="zh-CN" altLang="en-US" sz="1700" dirty="0">
                <a:solidFill>
                  <a:schemeClr val="tx1">
                    <a:lumMod val="85000"/>
                    <a:lumOff val="15000"/>
                  </a:schemeClr>
                </a:solidFill>
                <a:ea typeface="PMingLiU" panose="02020500000000000000" pitchFamily="18" charset="-120"/>
                <a:cs typeface="Arial" panose="020B0604020202020204" pitchFamily="34" charset="0"/>
              </a:rPr>
              <a:t>与</a:t>
            </a:r>
            <a:r>
              <a:rPr lang="zh-CN" altLang="en-US" sz="1700" b="1" dirty="0">
                <a:solidFill>
                  <a:schemeClr val="tx1">
                    <a:lumMod val="85000"/>
                    <a:lumOff val="15000"/>
                  </a:schemeClr>
                </a:solidFill>
                <a:ea typeface="PMingLiU" panose="02020500000000000000" pitchFamily="18" charset="-120"/>
                <a:cs typeface="Arial" panose="020B0604020202020204" pitchFamily="34" charset="0"/>
              </a:rPr>
              <a:t>美国南加州大学及意大利博科尼大学  </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合办全球工商管理学士课程 </a:t>
            </a:r>
          </a:p>
          <a:p>
            <a:pPr marL="285750" indent="-285750">
              <a:buFont typeface="Arial" panose="020B0604020202020204" pitchFamily="34" charset="0"/>
              <a:buChar char="•"/>
            </a:pPr>
            <a:r>
              <a:rPr lang="zh-CN" altLang="en-US" sz="1700" dirty="0">
                <a:solidFill>
                  <a:schemeClr val="tx1">
                    <a:lumMod val="85000"/>
                    <a:lumOff val="15000"/>
                  </a:schemeClr>
                </a:solidFill>
                <a:ea typeface="PMingLiU" panose="02020500000000000000" pitchFamily="18" charset="-120"/>
                <a:cs typeface="Arial" panose="020B0604020202020204" pitchFamily="34" charset="0"/>
              </a:rPr>
              <a:t>与</a:t>
            </a:r>
            <a:r>
              <a:rPr lang="zh-CN" altLang="en-US" sz="1700" b="1" dirty="0">
                <a:solidFill>
                  <a:schemeClr val="tx1">
                    <a:lumMod val="85000"/>
                    <a:lumOff val="15000"/>
                  </a:schemeClr>
                </a:solidFill>
                <a:ea typeface="PMingLiU" panose="02020500000000000000" pitchFamily="18" charset="-120"/>
                <a:cs typeface="Arial" panose="020B0604020202020204" pitchFamily="34" charset="0"/>
              </a:rPr>
              <a:t>全球管理教育联盟 </a:t>
            </a:r>
            <a:r>
              <a:rPr lang="en-US" altLang="zh-CN" sz="1700" b="1" dirty="0">
                <a:solidFill>
                  <a:schemeClr val="tx1">
                    <a:lumMod val="85000"/>
                    <a:lumOff val="15000"/>
                  </a:schemeClr>
                </a:solidFill>
                <a:ea typeface="PMingLiU" panose="02020500000000000000" pitchFamily="18" charset="-120"/>
                <a:cs typeface="Arial" panose="020B0604020202020204" pitchFamily="34" charset="0"/>
              </a:rPr>
              <a:t>(CEMS) </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合办国际    管理理学硕士课程 </a:t>
            </a:r>
            <a:endParaRPr lang="en-US" altLang="zh-CN" sz="1700" dirty="0">
              <a:solidFill>
                <a:schemeClr val="tx1">
                  <a:lumMod val="85000"/>
                  <a:lumOff val="15000"/>
                </a:schemeClr>
              </a:solidFill>
              <a:ea typeface="PMingLiU" panose="02020500000000000000" pitchFamily="18" charset="-120"/>
              <a:cs typeface="Arial" panose="020B0604020202020204" pitchFamily="34" charset="0"/>
            </a:endParaRPr>
          </a:p>
          <a:p>
            <a:pPr marL="285750" indent="-285750">
              <a:buFont typeface="Arial" panose="020B0604020202020204" pitchFamily="34" charset="0"/>
              <a:buChar char="•"/>
            </a:pPr>
            <a:r>
              <a:rPr lang="zh-CN" altLang="en-US" sz="1700" dirty="0">
                <a:solidFill>
                  <a:schemeClr val="tx1">
                    <a:lumMod val="85000"/>
                    <a:lumOff val="15000"/>
                  </a:schemeClr>
                </a:solidFill>
                <a:ea typeface="PMingLiU" panose="02020500000000000000" pitchFamily="18" charset="-120"/>
                <a:cs typeface="Arial" panose="020B0604020202020204" pitchFamily="34" charset="0"/>
              </a:rPr>
              <a:t>与</a:t>
            </a:r>
            <a:r>
              <a:rPr lang="zh-CN" altLang="en-US" sz="1700" b="1" dirty="0">
                <a:solidFill>
                  <a:schemeClr val="tx1">
                    <a:lumMod val="85000"/>
                    <a:lumOff val="15000"/>
                  </a:schemeClr>
                </a:solidFill>
                <a:ea typeface="PMingLiU" panose="02020500000000000000" pitchFamily="18" charset="-120"/>
                <a:cs typeface="Arial" panose="020B0604020202020204" pitchFamily="34" charset="0"/>
              </a:rPr>
              <a:t>清华大学五道口金融学院</a:t>
            </a:r>
            <a:r>
              <a:rPr lang="zh-CN" altLang="en-US" sz="1700" dirty="0">
                <a:solidFill>
                  <a:schemeClr val="tx1">
                    <a:lumMod val="85000"/>
                    <a:lumOff val="15000"/>
                  </a:schemeClr>
                </a:solidFill>
                <a:ea typeface="PMingLiU" panose="02020500000000000000" pitchFamily="18" charset="-120"/>
                <a:cs typeface="Arial" panose="020B0604020202020204" pitchFamily="34" charset="0"/>
              </a:rPr>
              <a:t>合办中英双语工商管理博士课程</a:t>
            </a:r>
          </a:p>
        </p:txBody>
      </p:sp>
      <p:sp>
        <p:nvSpPr>
          <p:cNvPr id="28" name="Rectangle 27">
            <a:extLst>
              <a:ext uri="{FF2B5EF4-FFF2-40B4-BE49-F238E27FC236}">
                <a16:creationId xmlns:a16="http://schemas.microsoft.com/office/drawing/2014/main" id="{E3817FC3-E917-4591-B78A-3FADE947C3DA}"/>
              </a:ext>
            </a:extLst>
          </p:cNvPr>
          <p:cNvSpPr/>
          <p:nvPr/>
        </p:nvSpPr>
        <p:spPr>
          <a:xfrm>
            <a:off x="1522181" y="4251308"/>
            <a:ext cx="1752864" cy="1154162"/>
          </a:xfrm>
          <a:prstGeom prst="rect">
            <a:avLst/>
          </a:prstGeom>
        </p:spPr>
        <p:txBody>
          <a:bodyPr wrap="square">
            <a:spAutoFit/>
          </a:bodyPr>
          <a:lstStyle/>
          <a:p>
            <a:r>
              <a:rPr lang="zh-CN" altLang="en-US" sz="1600" b="1" i="1" dirty="0">
                <a:solidFill>
                  <a:schemeClr val="tx1">
                    <a:lumMod val="85000"/>
                    <a:lumOff val="15000"/>
                  </a:schemeClr>
                </a:solidFill>
                <a:ea typeface="PMingLiU" panose="02020500000000000000" pitchFamily="18" charset="-120"/>
              </a:rPr>
              <a:t>合作伙伴数目：</a:t>
            </a:r>
          </a:p>
          <a:p>
            <a:r>
              <a:rPr lang="zh-CN" altLang="en-US" sz="1600" b="1" i="1" dirty="0">
                <a:solidFill>
                  <a:schemeClr val="tx1">
                    <a:lumMod val="85000"/>
                    <a:lumOff val="15000"/>
                  </a:schemeClr>
                </a:solidFill>
                <a:ea typeface="PMingLiU" panose="02020500000000000000" pitchFamily="18" charset="-120"/>
              </a:rPr>
              <a:t>   </a:t>
            </a:r>
          </a:p>
          <a:p>
            <a:pPr>
              <a:spcAft>
                <a:spcPts val="600"/>
              </a:spcAft>
            </a:pPr>
            <a:r>
              <a:rPr lang="zh-CN" altLang="en-US" sz="1600" b="1" dirty="0">
                <a:solidFill>
                  <a:schemeClr val="tx1">
                    <a:lumMod val="85000"/>
                    <a:lumOff val="15000"/>
                  </a:schemeClr>
                </a:solidFill>
                <a:ea typeface="PMingLiU" panose="02020500000000000000" pitchFamily="18" charset="-120"/>
              </a:rPr>
              <a:t>本科课程</a:t>
            </a:r>
          </a:p>
          <a:p>
            <a:r>
              <a:rPr lang="zh-CN" altLang="en-US" sz="1600" b="1" dirty="0">
                <a:solidFill>
                  <a:schemeClr val="tx1">
                    <a:lumMod val="85000"/>
                    <a:lumOff val="15000"/>
                  </a:schemeClr>
                </a:solidFill>
                <a:ea typeface="PMingLiU" panose="02020500000000000000" pitchFamily="18" charset="-120"/>
              </a:rPr>
              <a:t>硕士</a:t>
            </a:r>
            <a:r>
              <a:rPr lang="en-US" altLang="zh-CN" sz="1600" b="1" dirty="0">
                <a:solidFill>
                  <a:schemeClr val="tx1">
                    <a:lumMod val="85000"/>
                    <a:lumOff val="15000"/>
                  </a:schemeClr>
                </a:solidFill>
                <a:ea typeface="PMingLiU" panose="02020500000000000000" pitchFamily="18" charset="-120"/>
              </a:rPr>
              <a:t>/ </a:t>
            </a:r>
            <a:r>
              <a:rPr lang="zh-CN" altLang="en-US" sz="1600" b="1" dirty="0">
                <a:solidFill>
                  <a:schemeClr val="tx1">
                    <a:lumMod val="85000"/>
                    <a:lumOff val="15000"/>
                  </a:schemeClr>
                </a:solidFill>
                <a:ea typeface="PMingLiU" panose="02020500000000000000" pitchFamily="18" charset="-120"/>
              </a:rPr>
              <a:t>研究生课程</a:t>
            </a:r>
            <a:endParaRPr lang="en-US" sz="1600" b="1" dirty="0">
              <a:solidFill>
                <a:schemeClr val="tx1">
                  <a:lumMod val="85000"/>
                  <a:lumOff val="15000"/>
                </a:schemeClr>
              </a:solidFill>
              <a:latin typeface="+mn-ea"/>
            </a:endParaRPr>
          </a:p>
        </p:txBody>
      </p:sp>
      <p:pic>
        <p:nvPicPr>
          <p:cNvPr id="34" name="Graphic 33" descr="Meeting with solid fill">
            <a:extLst>
              <a:ext uri="{FF2B5EF4-FFF2-40B4-BE49-F238E27FC236}">
                <a16:creationId xmlns:a16="http://schemas.microsoft.com/office/drawing/2014/main" id="{3647781B-3535-47A4-8620-65AAD0FF44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3488" y="1586794"/>
            <a:ext cx="713497" cy="753977"/>
          </a:xfrm>
          <a:prstGeom prst="rect">
            <a:avLst/>
          </a:prstGeom>
        </p:spPr>
      </p:pic>
      <p:pic>
        <p:nvPicPr>
          <p:cNvPr id="33" name="Graphic 32" descr="Connections with solid fill">
            <a:extLst>
              <a:ext uri="{FF2B5EF4-FFF2-40B4-BE49-F238E27FC236}">
                <a16:creationId xmlns:a16="http://schemas.microsoft.com/office/drawing/2014/main" id="{C9BE983E-B953-4DDC-8683-BCB8EFC45C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664" y="1292910"/>
            <a:ext cx="713498" cy="713498"/>
          </a:xfrm>
          <a:prstGeom prst="rect">
            <a:avLst/>
          </a:prstGeom>
        </p:spPr>
      </p:pic>
      <p:sp>
        <p:nvSpPr>
          <p:cNvPr id="35" name="TextBox 34">
            <a:extLst>
              <a:ext uri="{FF2B5EF4-FFF2-40B4-BE49-F238E27FC236}">
                <a16:creationId xmlns:a16="http://schemas.microsoft.com/office/drawing/2014/main" id="{58162249-0251-43CB-8FCB-7E1788E16E51}"/>
              </a:ext>
            </a:extLst>
          </p:cNvPr>
          <p:cNvSpPr txBox="1">
            <a:spLocks noChangeArrowheads="1"/>
          </p:cNvSpPr>
          <p:nvPr/>
        </p:nvSpPr>
        <p:spPr bwMode="auto">
          <a:xfrm rot="10800000" flipV="1">
            <a:off x="3208734" y="4740566"/>
            <a:ext cx="286092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Aft>
                <a:spcPts val="600"/>
              </a:spcAft>
              <a:defRPr/>
            </a:pPr>
            <a:r>
              <a:rPr lang="en-US" altLang="zh-CN" sz="1600" b="1" dirty="0">
                <a:solidFill>
                  <a:srgbClr val="1C2F67"/>
                </a:solidFill>
                <a:latin typeface="+mn-lt"/>
              </a:rPr>
              <a:t>150+ </a:t>
            </a:r>
            <a:r>
              <a:rPr lang="zh-TW" altLang="en-US" sz="1600" b="1" dirty="0">
                <a:solidFill>
                  <a:srgbClr val="1C2F67"/>
                </a:solidFill>
                <a:latin typeface="+mn-lt"/>
              </a:rPr>
              <a:t>合作伙伴</a:t>
            </a:r>
            <a:r>
              <a:rPr lang="en-US" altLang="zh-CN" sz="1600" b="1" dirty="0">
                <a:solidFill>
                  <a:srgbClr val="043266"/>
                </a:solidFill>
                <a:latin typeface="+mn-lt"/>
              </a:rPr>
              <a:t> </a:t>
            </a:r>
            <a:endParaRPr lang="en-US" altLang="zh-CN" sz="1600" b="1" dirty="0">
              <a:solidFill>
                <a:srgbClr val="1C2F67"/>
              </a:solidFill>
              <a:latin typeface="+mn-lt"/>
            </a:endParaRPr>
          </a:p>
          <a:p>
            <a:pPr>
              <a:defRPr/>
            </a:pPr>
            <a:r>
              <a:rPr lang="en-US" altLang="zh-CN" sz="1600" b="1" dirty="0">
                <a:solidFill>
                  <a:srgbClr val="1C2F67"/>
                </a:solidFill>
                <a:latin typeface="+mn-lt"/>
              </a:rPr>
              <a:t>90+ </a:t>
            </a:r>
            <a:r>
              <a:rPr lang="zh-TW" altLang="en-US" sz="1600" b="1" dirty="0">
                <a:solidFill>
                  <a:srgbClr val="1C2F67"/>
                </a:solidFill>
                <a:latin typeface="+mn-lt"/>
              </a:rPr>
              <a:t>合作伙伴</a:t>
            </a:r>
            <a:r>
              <a:rPr lang="en-US" altLang="zh-CN" sz="1600" b="1">
                <a:solidFill>
                  <a:srgbClr val="1C2F67"/>
                </a:solidFill>
                <a:latin typeface="+mn-lt"/>
              </a:rPr>
              <a:t> </a:t>
            </a:r>
            <a:endParaRPr lang="en-US" altLang="zh-CN" sz="1600" b="1" dirty="0">
              <a:solidFill>
                <a:srgbClr val="1C2F67"/>
              </a:solidFill>
              <a:latin typeface="+mn-lt"/>
            </a:endParaRPr>
          </a:p>
        </p:txBody>
      </p:sp>
      <p:sp>
        <p:nvSpPr>
          <p:cNvPr id="18" name="Rectangle 17">
            <a:extLst>
              <a:ext uri="{FF2B5EF4-FFF2-40B4-BE49-F238E27FC236}">
                <a16:creationId xmlns:a16="http://schemas.microsoft.com/office/drawing/2014/main" id="{C9E6D508-4DDF-4984-9A57-2343674C912D}"/>
              </a:ext>
            </a:extLst>
          </p:cNvPr>
          <p:cNvSpPr/>
          <p:nvPr/>
        </p:nvSpPr>
        <p:spPr>
          <a:xfrm>
            <a:off x="0" y="7006"/>
            <a:ext cx="7516368"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HK" sz="2600" dirty="0">
                <a:solidFill>
                  <a:srgbClr val="043266"/>
                </a:solidFill>
              </a:rPr>
              <a:t> </a:t>
            </a:r>
          </a:p>
          <a:p>
            <a:pPr marL="228600"/>
            <a:r>
              <a:rPr lang="zh-CN" altLang="en-US" sz="2600" b="1" i="1" dirty="0">
                <a:solidFill>
                  <a:srgbClr val="AA8E2D"/>
                </a:solidFill>
                <a:latin typeface="PMingLiU" panose="02020500000000000000" pitchFamily="18" charset="-120"/>
                <a:ea typeface="PMingLiU" panose="02020500000000000000" pitchFamily="18" charset="-120"/>
              </a:rPr>
              <a:t>与 优 秀 商 学 院 发 展 策 略 性 伙 伴 关 系</a:t>
            </a:r>
            <a:endParaRPr lang="en-US" sz="2600" b="1" i="1" dirty="0">
              <a:solidFill>
                <a:srgbClr val="AA8E2D"/>
              </a:solidFill>
            </a:endParaRPr>
          </a:p>
          <a:p>
            <a:endParaRPr lang="en-HK" sz="2600" b="1" i="1" dirty="0">
              <a:solidFill>
                <a:srgbClr val="AA8E2D"/>
              </a:solidFill>
            </a:endParaRPr>
          </a:p>
        </p:txBody>
      </p:sp>
      <p:sp>
        <p:nvSpPr>
          <p:cNvPr id="20" name="Rounded Rectangle 19"/>
          <p:cNvSpPr/>
          <p:nvPr/>
        </p:nvSpPr>
        <p:spPr>
          <a:xfrm>
            <a:off x="1438984" y="4251308"/>
            <a:ext cx="4160935" cy="1154162"/>
          </a:xfrm>
          <a:prstGeom prst="roundRect">
            <a:avLst/>
          </a:prstGeom>
          <a:noFill/>
          <a:ln>
            <a:solidFill>
              <a:srgbClr val="043266"/>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24628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841914" y="3550058"/>
            <a:ext cx="6104302" cy="2128851"/>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16" name="Rounded Rectangle 15"/>
          <p:cNvSpPr/>
          <p:nvPr/>
        </p:nvSpPr>
        <p:spPr>
          <a:xfrm>
            <a:off x="510661" y="956931"/>
            <a:ext cx="5163955" cy="473400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4" name="Slide Number Placeholder 3"/>
          <p:cNvSpPr>
            <a:spLocks noGrp="1"/>
          </p:cNvSpPr>
          <p:nvPr>
            <p:ph type="sldNum" sz="quarter" idx="12"/>
          </p:nvPr>
        </p:nvSpPr>
        <p:spPr/>
        <p:txBody>
          <a:bodyPr/>
          <a:lstStyle/>
          <a:p>
            <a:fld id="{20BB075F-7156-4361-A963-58BBBAA2E5CD}" type="slidenum">
              <a:rPr lang="en-US" smtClean="0"/>
              <a:t>13</a:t>
            </a:fld>
            <a:endParaRPr lang="en-US" dirty="0"/>
          </a:p>
        </p:txBody>
      </p:sp>
      <p:sp>
        <p:nvSpPr>
          <p:cNvPr id="10" name="Rectangle 9"/>
          <p:cNvSpPr/>
          <p:nvPr/>
        </p:nvSpPr>
        <p:spPr>
          <a:xfrm>
            <a:off x="1502732" y="1301217"/>
            <a:ext cx="2986534" cy="461665"/>
          </a:xfrm>
          <a:prstGeom prst="rect">
            <a:avLst/>
          </a:prstGeom>
        </p:spPr>
        <p:txBody>
          <a:bodyPr wrap="square">
            <a:spAutoFit/>
          </a:bodyPr>
          <a:lstStyle/>
          <a:p>
            <a:r>
              <a:rPr lang="zh-TW" altLang="en-US" sz="2400" b="1" dirty="0">
                <a:solidFill>
                  <a:srgbClr val="AA8E2D"/>
                </a:solidFill>
                <a:latin typeface="PMingLiU" panose="02020500000000000000" pitchFamily="18" charset="-120"/>
                <a:ea typeface="PMingLiU" panose="02020500000000000000" pitchFamily="18" charset="-120"/>
              </a:rPr>
              <a:t>课程设计</a:t>
            </a:r>
          </a:p>
        </p:txBody>
      </p:sp>
      <p:sp>
        <p:nvSpPr>
          <p:cNvPr id="11" name="Rectangle 10"/>
          <p:cNvSpPr/>
          <p:nvPr/>
        </p:nvSpPr>
        <p:spPr>
          <a:xfrm>
            <a:off x="6858570" y="3851663"/>
            <a:ext cx="2954655" cy="461665"/>
          </a:xfrm>
          <a:prstGeom prst="rect">
            <a:avLst/>
          </a:prstGeom>
        </p:spPr>
        <p:txBody>
          <a:bodyPr wrap="none">
            <a:spAutoFit/>
          </a:bodyPr>
          <a:lstStyle/>
          <a:p>
            <a:r>
              <a:rPr lang="zh-CN" altLang="en-US" sz="2400" b="1" dirty="0">
                <a:solidFill>
                  <a:srgbClr val="AA8E2D"/>
                </a:solidFill>
                <a:latin typeface="PMingLiU" panose="02020500000000000000" pitchFamily="18" charset="-120"/>
                <a:ea typeface="PMingLiU" panose="02020500000000000000" pitchFamily="18" charset="-120"/>
              </a:rPr>
              <a:t>学术研究和知识转移</a:t>
            </a:r>
          </a:p>
        </p:txBody>
      </p:sp>
      <p:sp>
        <p:nvSpPr>
          <p:cNvPr id="12" name="Rectangle 11"/>
          <p:cNvSpPr/>
          <p:nvPr/>
        </p:nvSpPr>
        <p:spPr>
          <a:xfrm>
            <a:off x="6858570" y="4355771"/>
            <a:ext cx="4698846" cy="1000274"/>
          </a:xfrm>
          <a:prstGeom prst="rect">
            <a:avLst/>
          </a:prstGeom>
        </p:spPr>
        <p:txBody>
          <a:bodyPr wrap="square">
            <a:spAutoFit/>
          </a:bodyPr>
          <a:lstStyle/>
          <a:p>
            <a:pPr marL="285750"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积极开拓</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知识领域</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，不断提升我们的学术优势</a:t>
            </a:r>
          </a:p>
          <a:p>
            <a:pPr marL="285750"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进行</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研究</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和开发亚洲地区的</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企业案例</a:t>
            </a:r>
          </a:p>
        </p:txBody>
      </p:sp>
      <p:sp>
        <p:nvSpPr>
          <p:cNvPr id="13" name="Rectangle 12"/>
          <p:cNvSpPr/>
          <p:nvPr/>
        </p:nvSpPr>
        <p:spPr>
          <a:xfrm>
            <a:off x="1516583" y="1796115"/>
            <a:ext cx="3938537" cy="3170099"/>
          </a:xfrm>
          <a:prstGeom prst="rect">
            <a:avLst/>
          </a:prstGeom>
        </p:spPr>
        <p:txBody>
          <a:bodyPr wrap="square">
            <a:spAutoFit/>
          </a:bodyPr>
          <a:lstStyle/>
          <a:p>
            <a:pPr marL="285750"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配合</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全球化</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发展的需要，特别针对</a:t>
            </a:r>
            <a:r>
              <a:rPr lang="zh-CN" altLang="en-US" b="1" dirty="0">
                <a:solidFill>
                  <a:schemeClr val="accent2"/>
                </a:solidFill>
                <a:latin typeface="PMingLiU" panose="02020500000000000000" pitchFamily="18" charset="-120"/>
                <a:ea typeface="PMingLiU" panose="02020500000000000000" pitchFamily="18" charset="-120"/>
                <a:cs typeface="Nirmala UI Semilight" panose="020B0402040204020203" pitchFamily="34" charset="0"/>
              </a:rPr>
              <a:t>金融科技</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a:t>
            </a:r>
            <a:r>
              <a:rPr lang="zh-CN" altLang="en-US" b="1" dirty="0">
                <a:solidFill>
                  <a:schemeClr val="accent6">
                    <a:lumMod val="75000"/>
                  </a:schemeClr>
                </a:solidFill>
                <a:latin typeface="PMingLiU" panose="02020500000000000000" pitchFamily="18" charset="-120"/>
                <a:ea typeface="PMingLiU" panose="02020500000000000000" pitchFamily="18" charset="-120"/>
                <a:cs typeface="Nirmala UI Semilight" panose="020B0402040204020203" pitchFamily="34" charset="0"/>
              </a:rPr>
              <a:t>绿色金融</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a:t>
            </a:r>
            <a:r>
              <a:rPr lang="zh-CN" altLang="en-US" b="1" dirty="0">
                <a:solidFill>
                  <a:srgbClr val="7030A0"/>
                </a:solidFill>
                <a:latin typeface="PMingLiU" panose="02020500000000000000" pitchFamily="18" charset="-120"/>
                <a:ea typeface="PMingLiU" panose="02020500000000000000" pitchFamily="18" charset="-120"/>
                <a:cs typeface="Nirmala UI Semilight" panose="020B0402040204020203" pitchFamily="34" charset="0"/>
              </a:rPr>
              <a:t>商业分析</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a:t>
            </a:r>
            <a:r>
              <a:rPr lang="zh-CN" altLang="en-US" b="1" dirty="0">
                <a:solidFill>
                  <a:srgbClr val="0070C0"/>
                </a:solidFill>
                <a:latin typeface="PMingLiU" panose="02020500000000000000" pitchFamily="18" charset="-120"/>
                <a:ea typeface="PMingLiU" panose="02020500000000000000" pitchFamily="18" charset="-120"/>
                <a:cs typeface="Nirmala UI Semilight" panose="020B0402040204020203" pitchFamily="34" charset="0"/>
              </a:rPr>
              <a:t>家族企业</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，以及</a:t>
            </a:r>
            <a:r>
              <a:rPr lang="zh-CN" altLang="en-US" b="1" dirty="0">
                <a:solidFill>
                  <a:srgbClr val="E6AF00"/>
                </a:solidFill>
                <a:latin typeface="PMingLiU" panose="02020500000000000000" pitchFamily="18" charset="-120"/>
                <a:ea typeface="PMingLiU" panose="02020500000000000000" pitchFamily="18" charset="-120"/>
                <a:cs typeface="Nirmala UI Semilight" panose="020B0402040204020203" pitchFamily="34" charset="0"/>
              </a:rPr>
              <a:t>创新创业</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领域</a:t>
            </a:r>
          </a:p>
          <a:p>
            <a:pPr marL="285750"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切合亚洲需要及辅助区内发展</a:t>
            </a:r>
          </a:p>
          <a:p>
            <a:pPr marL="742950" lvl="1"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着重与</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亚洲地区发展相关的课程内容和观点</a:t>
            </a:r>
          </a:p>
          <a:p>
            <a:pPr marL="742950" lvl="1" indent="-285750">
              <a:spcAft>
                <a:spcPts val="600"/>
              </a:spcAft>
              <a:buFont typeface="Arial" panose="020B0604020202020204" pitchFamily="34" charset="0"/>
              <a:buChar char="•"/>
            </a:pP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相对西方商学院，我们更重视亚洲需求，</a:t>
            </a:r>
            <a:r>
              <a:rPr lang="zh-CN" altLang="en-US" b="1"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设计专业领域的 硕士课程</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以满足亚洲的需要</a:t>
            </a:r>
          </a:p>
          <a:p>
            <a:pPr marL="285750" indent="-285750">
              <a:spcAft>
                <a:spcPts val="600"/>
              </a:spcAft>
              <a:buFont typeface="Arial" panose="020B0604020202020204" pitchFamily="34" charset="0"/>
              <a:buChar char="•"/>
            </a:pPr>
            <a:endParaRPr lang="zh-TW" altLang="en-US" dirty="0">
              <a:solidFill>
                <a:schemeClr val="tx1">
                  <a:lumMod val="85000"/>
                  <a:lumOff val="15000"/>
                </a:schemeClr>
              </a:solidFill>
              <a:latin typeface="+mn-ea"/>
              <a:cs typeface="Nirmala UI Semilight" panose="020B0402040204020203" pitchFamily="34" charset="0"/>
            </a:endParaRPr>
          </a:p>
        </p:txBody>
      </p:sp>
      <p:sp>
        <p:nvSpPr>
          <p:cNvPr id="18" name="Content Placeholder 2">
            <a:extLst>
              <a:ext uri="{FF2B5EF4-FFF2-40B4-BE49-F238E27FC236}">
                <a16:creationId xmlns:a16="http://schemas.microsoft.com/office/drawing/2014/main" id="{D137B592-C61E-4B9B-80D0-301396F14B8F}"/>
              </a:ext>
            </a:extLst>
          </p:cNvPr>
          <p:cNvSpPr txBox="1">
            <a:spLocks/>
          </p:cNvSpPr>
          <p:nvPr/>
        </p:nvSpPr>
        <p:spPr>
          <a:xfrm>
            <a:off x="510661" y="351542"/>
            <a:ext cx="9335088" cy="954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altLang="zh-HK" sz="3200" b="1" i="1" dirty="0">
              <a:solidFill>
                <a:schemeClr val="accent2">
                  <a:lumMod val="75000"/>
                </a:schemeClr>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15769" b="12769"/>
          <a:stretch/>
        </p:blipFill>
        <p:spPr>
          <a:xfrm>
            <a:off x="6088579" y="448454"/>
            <a:ext cx="3879644" cy="2678580"/>
          </a:xfrm>
          <a:prstGeom prst="round2DiagRect">
            <a:avLst/>
          </a:prstGeom>
        </p:spPr>
      </p:pic>
      <p:pic>
        <p:nvPicPr>
          <p:cNvPr id="22" name="Picture 2" descr="https://www.bm.ust.hk/files/main-menu-research_0.jpg">
            <a:extLst>
              <a:ext uri="{FF2B5EF4-FFF2-40B4-BE49-F238E27FC236}">
                <a16:creationId xmlns:a16="http://schemas.microsoft.com/office/drawing/2014/main" id="{A038C93F-7784-4D1A-86B8-745C74FCC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859" y="1632471"/>
            <a:ext cx="2657059" cy="1731670"/>
          </a:xfrm>
          <a:prstGeom prst="snip1Rect">
            <a:avLst/>
          </a:prstGeom>
          <a:ln>
            <a:noFill/>
          </a:ln>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8846287" y="3153485"/>
            <a:ext cx="248933" cy="221542"/>
          </a:xfrm>
          <a:prstGeom prst="rect">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004294" y="443631"/>
            <a:ext cx="546678" cy="1144588"/>
          </a:xfrm>
          <a:prstGeom prst="rect">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E6D508-4DDF-4984-9A57-2343674C912D}"/>
              </a:ext>
            </a:extLst>
          </p:cNvPr>
          <p:cNvSpPr/>
          <p:nvPr/>
        </p:nvSpPr>
        <p:spPr>
          <a:xfrm>
            <a:off x="0" y="1393"/>
            <a:ext cx="5571460"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HK" sz="2600" b="1" i="1" dirty="0">
                <a:solidFill>
                  <a:srgbClr val="043266"/>
                </a:solidFill>
              </a:rPr>
              <a:t>   </a:t>
            </a:r>
            <a:r>
              <a:rPr lang="zh-TW" altLang="en-US" sz="2600" b="1" i="1" dirty="0">
                <a:solidFill>
                  <a:srgbClr val="AA8E2D"/>
                </a:solidFill>
              </a:rPr>
              <a:t>教 学 与 研 究</a:t>
            </a:r>
            <a:endParaRPr lang="en-US" sz="2600" b="1" i="1" dirty="0">
              <a:solidFill>
                <a:srgbClr val="AA8E2D"/>
              </a:solidFill>
            </a:endParaRPr>
          </a:p>
        </p:txBody>
      </p:sp>
      <p:pic>
        <p:nvPicPr>
          <p:cNvPr id="21" name="Picture 2" descr="De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958" y="1218317"/>
            <a:ext cx="627465" cy="6274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ear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453" y="3745804"/>
            <a:ext cx="673383" cy="67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2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2">
            <a:extLst>
              <a:ext uri="{FF2B5EF4-FFF2-40B4-BE49-F238E27FC236}">
                <a16:creationId xmlns:a16="http://schemas.microsoft.com/office/drawing/2014/main" id="{27D5A773-98CC-4B1D-96C2-9C0B87B8A3D9}"/>
              </a:ext>
            </a:extLst>
          </p:cNvPr>
          <p:cNvPicPr>
            <a:picLocks noChangeAspect="1"/>
          </p:cNvPicPr>
          <p:nvPr/>
        </p:nvPicPr>
        <p:blipFill>
          <a:blip r:embed="rId3" cstate="print">
            <a:extLst>
              <a:ext uri="{28A0092B-C50C-407E-A947-70E740481C1C}">
                <a14:useLocalDpi xmlns:a14="http://schemas.microsoft.com/office/drawing/2010/main" val="0"/>
              </a:ext>
            </a:extLst>
          </a:blip>
          <a:srcRect t="11630" b="11630"/>
          <a:stretch/>
        </p:blipFill>
        <p:spPr>
          <a:xfrm>
            <a:off x="3962400" y="0"/>
            <a:ext cx="8229600" cy="6018436"/>
          </a:xfrm>
          <a:prstGeom prst="rect">
            <a:avLst/>
          </a:prstGeom>
        </p:spPr>
      </p:pic>
      <p:sp>
        <p:nvSpPr>
          <p:cNvPr id="2" name="Rectangle 1">
            <a:extLst>
              <a:ext uri="{FF2B5EF4-FFF2-40B4-BE49-F238E27FC236}">
                <a16:creationId xmlns:a16="http://schemas.microsoft.com/office/drawing/2014/main" id="{9DE3AB6E-8F58-4819-9222-80E79EEEDB32}"/>
              </a:ext>
            </a:extLst>
          </p:cNvPr>
          <p:cNvSpPr/>
          <p:nvPr/>
        </p:nvSpPr>
        <p:spPr>
          <a:xfrm>
            <a:off x="3364551" y="0"/>
            <a:ext cx="2769549" cy="6018424"/>
          </a:xfrm>
          <a:prstGeom prst="rect">
            <a:avLst/>
          </a:prstGeom>
          <a:gradFill flip="none" rotWithShape="1">
            <a:gsLst>
              <a:gs pos="33000">
                <a:schemeClr val="bg1"/>
              </a:gs>
              <a:gs pos="47000">
                <a:schemeClr val="bg1">
                  <a:alpha val="92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 name="Slide Number Placeholder 3">
            <a:extLst>
              <a:ext uri="{FF2B5EF4-FFF2-40B4-BE49-F238E27FC236}">
                <a16:creationId xmlns:a16="http://schemas.microsoft.com/office/drawing/2014/main" id="{1E3D5723-E1A4-4185-AC05-4B252F01388F}"/>
              </a:ext>
            </a:extLst>
          </p:cNvPr>
          <p:cNvSpPr>
            <a:spLocks noGrp="1"/>
          </p:cNvSpPr>
          <p:nvPr>
            <p:ph type="sldNum" sz="quarter" idx="12"/>
          </p:nvPr>
        </p:nvSpPr>
        <p:spPr/>
        <p:txBody>
          <a:bodyPr/>
          <a:lstStyle/>
          <a:p>
            <a:fld id="{20BB075F-7156-4361-A963-58BBBAA2E5CD}" type="slidenum">
              <a:rPr lang="en-US" smtClean="0"/>
              <a:t>14</a:t>
            </a:fld>
            <a:endParaRPr lang="en-US"/>
          </a:p>
        </p:txBody>
      </p:sp>
      <p:sp>
        <p:nvSpPr>
          <p:cNvPr id="7" name="Content Placeholder 2">
            <a:extLst>
              <a:ext uri="{FF2B5EF4-FFF2-40B4-BE49-F238E27FC236}">
                <a16:creationId xmlns:a16="http://schemas.microsoft.com/office/drawing/2014/main" id="{3C904EE5-9DC2-4D3B-B759-6BA205F01284}"/>
              </a:ext>
            </a:extLst>
          </p:cNvPr>
          <p:cNvSpPr>
            <a:spLocks noGrp="1"/>
          </p:cNvSpPr>
          <p:nvPr>
            <p:ph idx="1"/>
          </p:nvPr>
        </p:nvSpPr>
        <p:spPr>
          <a:xfrm>
            <a:off x="391263" y="1583864"/>
            <a:ext cx="4075961" cy="3283411"/>
          </a:xfrm>
        </p:spPr>
        <p:txBody>
          <a:bodyPr>
            <a:noAutofit/>
          </a:bodyPr>
          <a:lstStyle/>
          <a:p>
            <a:pPr>
              <a:lnSpc>
                <a:spcPct val="150000"/>
              </a:lnSpc>
              <a:spcBef>
                <a:spcPts val="0"/>
              </a:spcBef>
              <a:spcAft>
                <a:spcPts val="1200"/>
              </a:spcAft>
            </a:pPr>
            <a:r>
              <a:rPr lang="zh-CN" altLang="en-US" sz="2400" dirty="0">
                <a:solidFill>
                  <a:schemeClr val="tx1">
                    <a:lumMod val="85000"/>
                    <a:lumOff val="15000"/>
                  </a:schemeClr>
                </a:solidFill>
                <a:latin typeface="PMingLiU" panose="02020500000000000000" pitchFamily="18" charset="-120"/>
                <a:ea typeface="PMingLiU" panose="02020500000000000000" pitchFamily="18" charset="-120"/>
              </a:rPr>
              <a:t>专注跨学科主题</a:t>
            </a:r>
          </a:p>
          <a:p>
            <a:pPr>
              <a:lnSpc>
                <a:spcPct val="150000"/>
              </a:lnSpc>
              <a:spcBef>
                <a:spcPts val="0"/>
              </a:spcBef>
              <a:spcAft>
                <a:spcPts val="1200"/>
              </a:spcAft>
            </a:pPr>
            <a:r>
              <a:rPr lang="zh-CN" altLang="en-US" sz="2400" dirty="0">
                <a:solidFill>
                  <a:schemeClr val="tx1">
                    <a:lumMod val="85000"/>
                    <a:lumOff val="15000"/>
                  </a:schemeClr>
                </a:solidFill>
                <a:latin typeface="PMingLiU" panose="02020500000000000000" pitchFamily="18" charset="-120"/>
                <a:ea typeface="PMingLiU" panose="02020500000000000000" pitchFamily="18" charset="-120"/>
              </a:rPr>
              <a:t>课程设计将围绕</a:t>
            </a:r>
            <a:r>
              <a:rPr lang="zh-CN" altLang="en-US" sz="2400" b="1" dirty="0">
                <a:solidFill>
                  <a:srgbClr val="A58343"/>
                </a:solidFill>
                <a:latin typeface="PMingLiU" panose="02020500000000000000" pitchFamily="18" charset="-120"/>
                <a:ea typeface="PMingLiU" panose="02020500000000000000" pitchFamily="18" charset="-120"/>
              </a:rPr>
              <a:t>功能、信息、系统、社会</a:t>
            </a:r>
            <a:r>
              <a:rPr lang="zh-CN" altLang="en-US" sz="2400" dirty="0">
                <a:solidFill>
                  <a:schemeClr val="tx1">
                    <a:lumMod val="85000"/>
                    <a:lumOff val="15000"/>
                  </a:schemeClr>
                </a:solidFill>
                <a:latin typeface="PMingLiU" panose="02020500000000000000" pitchFamily="18" charset="-120"/>
                <a:ea typeface="PMingLiU" panose="02020500000000000000" pitchFamily="18" charset="-120"/>
              </a:rPr>
              <a:t>四个學術枢纽</a:t>
            </a:r>
          </a:p>
          <a:p>
            <a:pPr>
              <a:lnSpc>
                <a:spcPct val="150000"/>
              </a:lnSpc>
              <a:spcBef>
                <a:spcPts val="0"/>
              </a:spcBef>
              <a:spcAft>
                <a:spcPts val="1200"/>
              </a:spcAft>
            </a:pPr>
            <a:r>
              <a:rPr lang="zh-TW" altLang="en-US" sz="2400" dirty="0">
                <a:solidFill>
                  <a:schemeClr val="tx1">
                    <a:lumMod val="85000"/>
                    <a:lumOff val="15000"/>
                  </a:schemeClr>
                </a:solidFill>
              </a:rPr>
              <a:t>于</a:t>
            </a:r>
            <a:r>
              <a:rPr lang="en-US" altLang="zh-TW" sz="2400" dirty="0">
                <a:solidFill>
                  <a:schemeClr val="tx1">
                    <a:lumMod val="85000"/>
                    <a:lumOff val="15000"/>
                  </a:schemeClr>
                </a:solidFill>
              </a:rPr>
              <a:t>2022</a:t>
            </a:r>
            <a:r>
              <a:rPr lang="zh-TW" altLang="en-US" sz="2400" dirty="0">
                <a:solidFill>
                  <a:schemeClr val="tx1">
                    <a:lumMod val="85000"/>
                    <a:lumOff val="15000"/>
                  </a:schemeClr>
                </a:solidFill>
              </a:rPr>
              <a:t>年</a:t>
            </a:r>
            <a:r>
              <a:rPr lang="en-US" altLang="zh-TW" sz="2400" dirty="0">
                <a:solidFill>
                  <a:schemeClr val="tx1">
                    <a:lumMod val="85000"/>
                    <a:lumOff val="15000"/>
                  </a:schemeClr>
                </a:solidFill>
              </a:rPr>
              <a:t>9</a:t>
            </a:r>
            <a:r>
              <a:rPr lang="zh-TW" altLang="en-US" sz="2400" dirty="0">
                <a:solidFill>
                  <a:schemeClr val="tx1">
                    <a:lumMod val="85000"/>
                    <a:lumOff val="15000"/>
                  </a:schemeClr>
                </a:solidFill>
              </a:rPr>
              <a:t>月正式开幕</a:t>
            </a:r>
            <a:endParaRPr lang="en-US" altLang="zh-TW" sz="2400" dirty="0">
              <a:solidFill>
                <a:schemeClr val="tx1">
                  <a:lumMod val="85000"/>
                  <a:lumOff val="15000"/>
                </a:schemeClr>
              </a:solidFill>
            </a:endParaRPr>
          </a:p>
        </p:txBody>
      </p:sp>
      <p:sp>
        <p:nvSpPr>
          <p:cNvPr id="8" name="Rectangle 7">
            <a:extLst>
              <a:ext uri="{FF2B5EF4-FFF2-40B4-BE49-F238E27FC236}">
                <a16:creationId xmlns:a16="http://schemas.microsoft.com/office/drawing/2014/main" id="{C9E6D508-4DDF-4984-9A57-2343674C912D}"/>
              </a:ext>
            </a:extLst>
          </p:cNvPr>
          <p:cNvSpPr/>
          <p:nvPr/>
        </p:nvSpPr>
        <p:spPr>
          <a:xfrm>
            <a:off x="0" y="7006"/>
            <a:ext cx="4467225"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TW" altLang="en-US" sz="2600" b="1" i="1" dirty="0">
                <a:solidFill>
                  <a:srgbClr val="AA8E2D"/>
                </a:solidFill>
              </a:rPr>
              <a:t>香 港 科 技 大 学（广 州）</a:t>
            </a:r>
            <a:endParaRPr lang="en-US" sz="2600" b="1" i="1" dirty="0">
              <a:solidFill>
                <a:srgbClr val="AA8E2D"/>
              </a:solidFill>
            </a:endParaRPr>
          </a:p>
        </p:txBody>
      </p:sp>
    </p:spTree>
    <p:extLst>
      <p:ext uri="{BB962C8B-B14F-4D97-AF65-F5344CB8AC3E}">
        <p14:creationId xmlns:p14="http://schemas.microsoft.com/office/powerpoint/2010/main" val="69371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8817" y="3830769"/>
            <a:ext cx="3105150" cy="238125"/>
          </a:xfrm>
          <a:prstGeom prst="rect">
            <a:avLst/>
          </a:prstGeom>
        </p:spPr>
      </p:pic>
      <p:sp>
        <p:nvSpPr>
          <p:cNvPr id="5" name="Slide Number Placeholder 4"/>
          <p:cNvSpPr>
            <a:spLocks noGrp="1"/>
          </p:cNvSpPr>
          <p:nvPr>
            <p:ph type="sldNum" sz="quarter" idx="12"/>
          </p:nvPr>
        </p:nvSpPr>
        <p:spPr/>
        <p:txBody>
          <a:bodyPr/>
          <a:lstStyle/>
          <a:p>
            <a:fld id="{20BB075F-7156-4361-A963-58BBBAA2E5CD}" type="slidenum">
              <a:rPr lang="en-US" smtClean="0"/>
              <a:t>15</a:t>
            </a:fld>
            <a:endParaRPr lang="en-US" dirty="0"/>
          </a:p>
        </p:txBody>
      </p:sp>
      <p:sp>
        <p:nvSpPr>
          <p:cNvPr id="13" name="Content Placeholder 2"/>
          <p:cNvSpPr>
            <a:spLocks noGrp="1"/>
          </p:cNvSpPr>
          <p:nvPr>
            <p:ph idx="1"/>
          </p:nvPr>
        </p:nvSpPr>
        <p:spPr>
          <a:xfrm>
            <a:off x="6013133" y="727265"/>
            <a:ext cx="5661674" cy="421768"/>
          </a:xfrm>
        </p:spPr>
        <p:txBody>
          <a:bodyPr>
            <a:noAutofit/>
          </a:bodyPr>
          <a:lstStyle/>
          <a:p>
            <a:pPr marL="0" indent="0">
              <a:lnSpc>
                <a:spcPct val="100000"/>
              </a:lnSpc>
              <a:spcBef>
                <a:spcPts val="0"/>
              </a:spcBef>
              <a:buNone/>
            </a:pPr>
            <a:r>
              <a:rPr lang="zh-CN" altLang="en-US" sz="2400" b="1" dirty="0">
                <a:solidFill>
                  <a:srgbClr val="A58343"/>
                </a:solidFill>
                <a:latin typeface="PMingLiU" panose="02020500000000000000" pitchFamily="18" charset="-120"/>
                <a:ea typeface="PMingLiU" panose="02020500000000000000" pitchFamily="18" charset="-120"/>
              </a:rPr>
              <a:t>为内地学生</a:t>
            </a:r>
            <a:r>
              <a:rPr lang="en-US" altLang="zh-TW" sz="2400" b="1" dirty="0">
                <a:solidFill>
                  <a:srgbClr val="A58343"/>
                </a:solidFill>
                <a:latin typeface="PMingLiU" panose="02020500000000000000" pitchFamily="18" charset="-120"/>
                <a:ea typeface="PMingLiU" panose="02020500000000000000" pitchFamily="18" charset="-120"/>
              </a:rPr>
              <a:t>/ </a:t>
            </a:r>
            <a:r>
              <a:rPr lang="zh-CN" altLang="en-US" sz="2400" b="1" dirty="0">
                <a:solidFill>
                  <a:srgbClr val="A58343"/>
                </a:solidFill>
                <a:latin typeface="PMingLiU" panose="02020500000000000000" pitchFamily="18" charset="-120"/>
                <a:ea typeface="PMingLiU" panose="02020500000000000000" pitchFamily="18" charset="-120"/>
              </a:rPr>
              <a:t>行政人员而设的课程</a:t>
            </a:r>
            <a:r>
              <a:rPr lang="zh-TW" altLang="en-US" sz="2400" b="1" dirty="0">
                <a:solidFill>
                  <a:srgbClr val="A58343"/>
                </a:solidFill>
                <a:latin typeface="PMingLiU" panose="02020500000000000000" pitchFamily="18" charset="-120"/>
                <a:ea typeface="PMingLiU" panose="02020500000000000000" pitchFamily="18" charset="-120"/>
              </a:rPr>
              <a:t>： </a:t>
            </a:r>
          </a:p>
        </p:txBody>
      </p:sp>
      <p:sp>
        <p:nvSpPr>
          <p:cNvPr id="14" name="TextBox 13">
            <a:extLst>
              <a:ext uri="{FF2B5EF4-FFF2-40B4-BE49-F238E27FC236}">
                <a16:creationId xmlns:a16="http://schemas.microsoft.com/office/drawing/2014/main" id="{AFCDE065-955F-47E3-9FC2-9CB2F91E092F}"/>
              </a:ext>
            </a:extLst>
          </p:cNvPr>
          <p:cNvSpPr txBox="1"/>
          <p:nvPr/>
        </p:nvSpPr>
        <p:spPr>
          <a:xfrm>
            <a:off x="6077143" y="1149033"/>
            <a:ext cx="4503772" cy="2808205"/>
          </a:xfrm>
          <a:prstGeom prst="rect">
            <a:avLst/>
          </a:prstGeom>
          <a:noFill/>
        </p:spPr>
        <p:txBody>
          <a:bodyPr wrap="square">
            <a:spAutoFit/>
          </a:bodyPr>
          <a:lstStyle/>
          <a:p>
            <a:pPr marL="285750" indent="-285750">
              <a:lnSpc>
                <a:spcPct val="150000"/>
              </a:lnSpc>
              <a:spcBef>
                <a:spcPts val="0"/>
              </a:spcBef>
              <a:buFont typeface="Arial" panose="020B0604020202020204" pitchFamily="34" charset="0"/>
              <a:buChar char="•"/>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本科课程</a:t>
            </a:r>
          </a:p>
          <a:p>
            <a:pPr marL="285750" indent="-285750">
              <a:lnSpc>
                <a:spcPct val="150000"/>
              </a:lnSpc>
              <a:buFont typeface="Arial" panose="020B0604020202020204" pitchFamily="34" charset="0"/>
              <a:buChar char="•"/>
            </a:pPr>
            <a:r>
              <a:rPr lang="zh-TW" altLang="en-US" sz="2000" dirty="0">
                <a:solidFill>
                  <a:schemeClr val="tx1">
                    <a:lumMod val="85000"/>
                    <a:lumOff val="15000"/>
                  </a:schemeClr>
                </a:solidFill>
              </a:rPr>
              <a:t>工商管理碩士課</a:t>
            </a:r>
            <a:r>
              <a:rPr lang="zh-TW" altLang="en-US" sz="2000" dirty="0">
                <a:solidFill>
                  <a:schemeClr val="tx1">
                    <a:lumMod val="85000"/>
                    <a:lumOff val="15000"/>
                  </a:schemeClr>
                </a:solidFill>
                <a:latin typeface="PMingLiU" panose="02020500000000000000" pitchFamily="18" charset="-120"/>
                <a:ea typeface="PMingLiU" panose="02020500000000000000" pitchFamily="18" charset="-120"/>
              </a:rPr>
              <a:t>程 </a:t>
            </a:r>
            <a:r>
              <a:rPr lang="en-US" altLang="zh-TW" sz="2000" dirty="0">
                <a:solidFill>
                  <a:schemeClr val="tx1">
                    <a:lumMod val="85000"/>
                    <a:lumOff val="15000"/>
                  </a:schemeClr>
                </a:solidFill>
                <a:latin typeface="PMingLiU" panose="02020500000000000000" pitchFamily="18" charset="-120"/>
                <a:ea typeface="PMingLiU" panose="02020500000000000000" pitchFamily="18" charset="-120"/>
              </a:rPr>
              <a:t>(</a:t>
            </a: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双周兼读制</a:t>
            </a:r>
            <a:r>
              <a:rPr lang="en-US" altLang="zh-TW" sz="2000" dirty="0">
                <a:solidFill>
                  <a:schemeClr val="tx1">
                    <a:lumMod val="85000"/>
                    <a:lumOff val="15000"/>
                  </a:schemeClr>
                </a:solidFill>
                <a:latin typeface="PMingLiU" panose="02020500000000000000" pitchFamily="18" charset="-120"/>
                <a:ea typeface="PMingLiU" panose="02020500000000000000" pitchFamily="18" charset="-120"/>
              </a:rPr>
              <a:t>) </a:t>
            </a:r>
            <a:r>
              <a:rPr lang="zh-CN" altLang="en-US" sz="2000" dirty="0">
                <a:solidFill>
                  <a:schemeClr val="tx1">
                    <a:lumMod val="85000"/>
                    <a:lumOff val="15000"/>
                  </a:schemeClr>
                </a:solidFill>
              </a:rPr>
              <a:t>和</a:t>
            </a: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国际工商管理硕士数码课程 </a:t>
            </a:r>
            <a:r>
              <a:rPr lang="en-US" altLang="zh-CN" sz="2000" dirty="0">
                <a:solidFill>
                  <a:schemeClr val="tx1">
                    <a:lumMod val="85000"/>
                    <a:lumOff val="15000"/>
                  </a:schemeClr>
                </a:solidFill>
                <a:latin typeface="PMingLiU" panose="02020500000000000000" pitchFamily="18" charset="-120"/>
                <a:ea typeface="PMingLiU" panose="02020500000000000000" pitchFamily="18" charset="-120"/>
              </a:rPr>
              <a:t>(</a:t>
            </a: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兼读制</a:t>
            </a:r>
            <a:r>
              <a:rPr lang="en-US" altLang="zh-CN" sz="2000" dirty="0">
                <a:solidFill>
                  <a:schemeClr val="tx1">
                    <a:lumMod val="85000"/>
                    <a:lumOff val="15000"/>
                  </a:schemeClr>
                </a:solidFill>
                <a:latin typeface="PMingLiU" panose="02020500000000000000" pitchFamily="18" charset="-120"/>
                <a:ea typeface="PMingLiU" panose="02020500000000000000" pitchFamily="18" charset="-120"/>
              </a:rPr>
              <a:t>)</a:t>
            </a:r>
            <a:endParaRPr lang="en-US" altLang="zh-TW" sz="2000" dirty="0">
              <a:solidFill>
                <a:schemeClr val="tx1">
                  <a:lumMod val="85000"/>
                  <a:lumOff val="15000"/>
                </a:schemeClr>
              </a:solidFill>
              <a:latin typeface="PMingLiU" panose="02020500000000000000" pitchFamily="18" charset="-120"/>
              <a:ea typeface="PMingLiU" panose="02020500000000000000" pitchFamily="18" charset="-120"/>
            </a:endParaRPr>
          </a:p>
          <a:p>
            <a:pPr marL="285750" indent="-285750">
              <a:lnSpc>
                <a:spcPct val="150000"/>
              </a:lnSpc>
              <a:buFont typeface="Arial" panose="020B0604020202020204" pitchFamily="34" charset="0"/>
              <a:buChar char="•"/>
            </a:pPr>
            <a:r>
              <a:rPr lang="zh-CN" altLang="en-US" sz="20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a:t>
            </a:r>
            <a:r>
              <a:rPr lang="zh-CN" altLang="en-US" sz="20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大中英双语</a:t>
            </a:r>
            <a:r>
              <a:rPr lang="en-US" altLang="en-US" sz="20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EMBA</a:t>
            </a:r>
            <a:r>
              <a:rPr lang="zh-CN" altLang="en-US" sz="20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课程</a:t>
            </a:r>
          </a:p>
          <a:p>
            <a:pPr marL="285750" indent="-285750">
              <a:lnSpc>
                <a:spcPct val="150000"/>
              </a:lnSpc>
              <a:buFont typeface="Arial" panose="020B0604020202020204" pitchFamily="34" charset="0"/>
              <a:buChar char="•"/>
            </a:pPr>
            <a:r>
              <a:rPr lang="zh-CN" altLang="en-US" sz="2000" kern="1200" dirty="0">
                <a:solidFill>
                  <a:schemeClr val="tx1">
                    <a:lumMod val="85000"/>
                    <a:lumOff val="15000"/>
                  </a:schemeClr>
                </a:solidFill>
                <a:latin typeface="+mn-lt"/>
                <a:ea typeface="PMingLiU" panose="02020500000000000000" pitchFamily="18" charset="-120"/>
                <a:cs typeface="Nirmala UI Semilight" panose="020B0402040204020203" pitchFamily="34" charset="0"/>
              </a:rPr>
              <a:t>科</a:t>
            </a:r>
            <a:r>
              <a:rPr lang="zh-CN" altLang="en-US" sz="20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rPr>
              <a:t>大中英双语工商管理博士课程</a:t>
            </a:r>
            <a:endParaRPr lang="en-US" altLang="en-US" sz="2000" kern="1200" dirty="0">
              <a:solidFill>
                <a:prstClr val="black">
                  <a:lumMod val="85000"/>
                  <a:lumOff val="15000"/>
                </a:prstClr>
              </a:solidFill>
              <a:latin typeface="Calibri" panose="020F0502020204030204"/>
              <a:ea typeface="PMingLiU" panose="02020500000000000000" pitchFamily="18" charset="-120"/>
              <a:cs typeface="Nirmala UI Semilight" panose="020B0402040204020203" pitchFamily="34" charset="0"/>
            </a:endParaRPr>
          </a:p>
          <a:p>
            <a:pPr marL="285750" indent="-285750">
              <a:lnSpc>
                <a:spcPct val="150000"/>
              </a:lnSpc>
              <a:spcBef>
                <a:spcPts val="0"/>
              </a:spcBef>
              <a:buFont typeface="Arial" panose="020B0604020202020204" pitchFamily="34" charset="0"/>
              <a:buChar char="•"/>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rPr>
              <a:t>非学位行政人员课程及企业课程</a:t>
            </a:r>
          </a:p>
        </p:txBody>
      </p:sp>
      <p:sp>
        <p:nvSpPr>
          <p:cNvPr id="9" name="Rectangle 8">
            <a:extLst>
              <a:ext uri="{FF2B5EF4-FFF2-40B4-BE49-F238E27FC236}">
                <a16:creationId xmlns:a16="http://schemas.microsoft.com/office/drawing/2014/main" id="{C9E6D508-4DDF-4984-9A57-2343674C912D}"/>
              </a:ext>
            </a:extLst>
          </p:cNvPr>
          <p:cNvSpPr/>
          <p:nvPr/>
        </p:nvSpPr>
        <p:spPr>
          <a:xfrm>
            <a:off x="0" y="7006"/>
            <a:ext cx="4467225"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通 达 </a:t>
            </a:r>
            <a:r>
              <a:rPr lang="zh-CN" altLang="en-US" sz="2600" b="1" i="1">
                <a:solidFill>
                  <a:srgbClr val="AA8E2D"/>
                </a:solidFill>
                <a:latin typeface="PMingLiU" panose="02020500000000000000" pitchFamily="18" charset="-120"/>
                <a:ea typeface="PMingLiU" panose="02020500000000000000" pitchFamily="18" charset="-120"/>
              </a:rPr>
              <a:t>全 球   连 </a:t>
            </a:r>
            <a:r>
              <a:rPr lang="zh-CN" altLang="en-US" sz="2600" b="1" i="1" dirty="0">
                <a:solidFill>
                  <a:srgbClr val="AA8E2D"/>
                </a:solidFill>
                <a:latin typeface="PMingLiU" panose="02020500000000000000" pitchFamily="18" charset="-120"/>
                <a:ea typeface="PMingLiU" panose="02020500000000000000" pitchFamily="18" charset="-120"/>
              </a:rPr>
              <a:t>接 中 国</a:t>
            </a:r>
            <a:endParaRPr lang="en-US" sz="2600" b="1" i="1" dirty="0">
              <a:solidFill>
                <a:srgbClr val="AA8E2D"/>
              </a:solidFill>
              <a:latin typeface="PMingLiU" panose="02020500000000000000" pitchFamily="18" charset="-120"/>
              <a:ea typeface="PMingLiU" panose="02020500000000000000" pitchFamily="18" charset="-120"/>
            </a:endParaRPr>
          </a:p>
        </p:txBody>
      </p:sp>
      <p:sp>
        <p:nvSpPr>
          <p:cNvPr id="2" name="object 5">
            <a:extLst>
              <a:ext uri="{FF2B5EF4-FFF2-40B4-BE49-F238E27FC236}">
                <a16:creationId xmlns:a16="http://schemas.microsoft.com/office/drawing/2014/main" id="{42EADA9B-6F42-B5CC-1C90-6ADB3E5A1BFE}"/>
              </a:ext>
            </a:extLst>
          </p:cNvPr>
          <p:cNvSpPr/>
          <p:nvPr/>
        </p:nvSpPr>
        <p:spPr>
          <a:xfrm>
            <a:off x="-9710" y="1516777"/>
            <a:ext cx="2209800" cy="810895"/>
          </a:xfrm>
          <a:custGeom>
            <a:avLst/>
            <a:gdLst/>
            <a:ahLst/>
            <a:cxnLst/>
            <a:rect l="l" t="t" r="r" b="b"/>
            <a:pathLst>
              <a:path w="2209800" h="810895">
                <a:moveTo>
                  <a:pt x="0" y="0"/>
                </a:moveTo>
                <a:lnTo>
                  <a:pt x="2209800" y="0"/>
                </a:lnTo>
                <a:lnTo>
                  <a:pt x="2209800" y="810768"/>
                </a:lnTo>
                <a:lnTo>
                  <a:pt x="0" y="810768"/>
                </a:lnTo>
                <a:lnTo>
                  <a:pt x="0" y="0"/>
                </a:lnTo>
                <a:close/>
              </a:path>
            </a:pathLst>
          </a:custGeom>
          <a:solidFill>
            <a:srgbClr val="043266"/>
          </a:solidFill>
        </p:spPr>
        <p:txBody>
          <a:bodyPr wrap="square" lIns="0" tIns="0" rIns="0" bIns="0" rtlCol="0"/>
          <a:lstStyle/>
          <a:p>
            <a:endParaRPr/>
          </a:p>
        </p:txBody>
      </p:sp>
      <p:sp>
        <p:nvSpPr>
          <p:cNvPr id="3" name="object 7">
            <a:extLst>
              <a:ext uri="{FF2B5EF4-FFF2-40B4-BE49-F238E27FC236}">
                <a16:creationId xmlns:a16="http://schemas.microsoft.com/office/drawing/2014/main" id="{3177A8A3-70AF-084A-DF15-819AFEE009E0}"/>
              </a:ext>
            </a:extLst>
          </p:cNvPr>
          <p:cNvSpPr/>
          <p:nvPr/>
        </p:nvSpPr>
        <p:spPr>
          <a:xfrm>
            <a:off x="3564634" y="3849894"/>
            <a:ext cx="2209800" cy="812800"/>
          </a:xfrm>
          <a:custGeom>
            <a:avLst/>
            <a:gdLst/>
            <a:ahLst/>
            <a:cxnLst/>
            <a:rect l="l" t="t" r="r" b="b"/>
            <a:pathLst>
              <a:path w="2209800" h="812800">
                <a:moveTo>
                  <a:pt x="0" y="0"/>
                </a:moveTo>
                <a:lnTo>
                  <a:pt x="2209800" y="0"/>
                </a:lnTo>
                <a:lnTo>
                  <a:pt x="2209800" y="812292"/>
                </a:lnTo>
                <a:lnTo>
                  <a:pt x="0" y="812292"/>
                </a:lnTo>
                <a:lnTo>
                  <a:pt x="0" y="0"/>
                </a:lnTo>
                <a:close/>
              </a:path>
            </a:pathLst>
          </a:custGeom>
          <a:solidFill>
            <a:srgbClr val="AA8E2D"/>
          </a:solidFill>
        </p:spPr>
        <p:txBody>
          <a:bodyPr wrap="square" lIns="0" tIns="0" rIns="0" bIns="0" rtlCol="0"/>
          <a:lstStyle/>
          <a:p>
            <a:endParaRPr/>
          </a:p>
        </p:txBody>
      </p:sp>
      <p:sp>
        <p:nvSpPr>
          <p:cNvPr id="4" name="object 14">
            <a:extLst>
              <a:ext uri="{FF2B5EF4-FFF2-40B4-BE49-F238E27FC236}">
                <a16:creationId xmlns:a16="http://schemas.microsoft.com/office/drawing/2014/main" id="{A96D69E7-A0C2-7ED8-65F2-E13C55BCE536}"/>
              </a:ext>
            </a:extLst>
          </p:cNvPr>
          <p:cNvSpPr/>
          <p:nvPr/>
        </p:nvSpPr>
        <p:spPr>
          <a:xfrm>
            <a:off x="805864" y="1272527"/>
            <a:ext cx="4383417" cy="27965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254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01D2A947-F879-5A2A-E50A-8AC6DF537990}"/>
              </a:ext>
            </a:extLst>
          </p:cNvPr>
          <p:cNvSpPr/>
          <p:nvPr/>
        </p:nvSpPr>
        <p:spPr>
          <a:xfrm>
            <a:off x="5833051" y="4197102"/>
            <a:ext cx="1577340" cy="277495"/>
          </a:xfrm>
          <a:custGeom>
            <a:avLst/>
            <a:gdLst/>
            <a:ahLst/>
            <a:cxnLst/>
            <a:rect l="l" t="t" r="r" b="b"/>
            <a:pathLst>
              <a:path w="1577340" h="277495">
                <a:moveTo>
                  <a:pt x="1577340" y="0"/>
                </a:moveTo>
                <a:lnTo>
                  <a:pt x="118198" y="0"/>
                </a:lnTo>
                <a:lnTo>
                  <a:pt x="0" y="277368"/>
                </a:lnTo>
                <a:lnTo>
                  <a:pt x="1459141" y="277368"/>
                </a:lnTo>
                <a:lnTo>
                  <a:pt x="1577340" y="0"/>
                </a:lnTo>
                <a:close/>
              </a:path>
            </a:pathLst>
          </a:custGeom>
          <a:solidFill>
            <a:srgbClr val="A58343"/>
          </a:solidFill>
        </p:spPr>
        <p:txBody>
          <a:bodyPr wrap="square" lIns="0" tIns="0" rIns="0" bIns="0" rtlCol="0"/>
          <a:lstStyle/>
          <a:p>
            <a:endParaRPr/>
          </a:p>
        </p:txBody>
      </p:sp>
      <p:sp>
        <p:nvSpPr>
          <p:cNvPr id="42" name="Parallelogram 41"/>
          <p:cNvSpPr/>
          <p:nvPr/>
        </p:nvSpPr>
        <p:spPr>
          <a:xfrm>
            <a:off x="1102146" y="3187829"/>
            <a:ext cx="1049656" cy="171323"/>
          </a:xfrm>
          <a:prstGeom prst="parallelogram">
            <a:avLst>
              <a:gd name="adj" fmla="val 42615"/>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p:cNvSpPr/>
          <p:nvPr/>
        </p:nvSpPr>
        <p:spPr>
          <a:xfrm>
            <a:off x="6199473" y="5632925"/>
            <a:ext cx="1166759" cy="205056"/>
          </a:xfrm>
          <a:prstGeom prst="parallelogram">
            <a:avLst>
              <a:gd name="adj" fmla="val 42615"/>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p:cNvSpPr/>
          <p:nvPr/>
        </p:nvSpPr>
        <p:spPr>
          <a:xfrm>
            <a:off x="10198649" y="4388761"/>
            <a:ext cx="1333668" cy="217679"/>
          </a:xfrm>
          <a:prstGeom prst="parallelogram">
            <a:avLst>
              <a:gd name="adj" fmla="val 42615"/>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p:cNvSpPr/>
          <p:nvPr/>
        </p:nvSpPr>
        <p:spPr>
          <a:xfrm>
            <a:off x="6685230" y="2418182"/>
            <a:ext cx="1577882" cy="277310"/>
          </a:xfrm>
          <a:prstGeom prst="parallelogram">
            <a:avLst>
              <a:gd name="adj" fmla="val 42615"/>
            </a:avLst>
          </a:prstGeom>
          <a:solidFill>
            <a:srgbClr val="A58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p:nvSpPr>
        <p:spPr>
          <a:xfrm>
            <a:off x="1675999" y="5629804"/>
            <a:ext cx="1063789" cy="178430"/>
          </a:xfrm>
          <a:prstGeom prst="parallelogram">
            <a:avLst>
              <a:gd name="adj" fmla="val 42615"/>
            </a:avLst>
          </a:prstGeom>
          <a:solidFill>
            <a:srgbClr val="A58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276771" y="6004808"/>
            <a:ext cx="2743200" cy="365125"/>
          </a:xfrm>
        </p:spPr>
        <p:txBody>
          <a:bodyPr/>
          <a:lstStyle/>
          <a:p>
            <a:fld id="{20BB075F-7156-4361-A963-58BBBAA2E5CD}" type="slidenum">
              <a:rPr lang="en-US" smtClean="0"/>
              <a:t>16</a:t>
            </a:fld>
            <a:endParaRPr lang="en-US" dirty="0"/>
          </a:p>
        </p:txBody>
      </p:sp>
      <p:sp>
        <p:nvSpPr>
          <p:cNvPr id="18" name="Content Placeholder 2">
            <a:extLst>
              <a:ext uri="{FF2B5EF4-FFF2-40B4-BE49-F238E27FC236}">
                <a16:creationId xmlns:a16="http://schemas.microsoft.com/office/drawing/2014/main" id="{D137B592-C61E-4B9B-80D0-301396F14B8F}"/>
              </a:ext>
            </a:extLst>
          </p:cNvPr>
          <p:cNvSpPr txBox="1">
            <a:spLocks/>
          </p:cNvSpPr>
          <p:nvPr/>
        </p:nvSpPr>
        <p:spPr>
          <a:xfrm>
            <a:off x="176832" y="0"/>
            <a:ext cx="9335088" cy="954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altLang="zh-HK" sz="3200" b="1" i="1" dirty="0">
              <a:solidFill>
                <a:schemeClr val="accent2">
                  <a:lumMod val="75000"/>
                </a:schemeClr>
              </a:solidFill>
            </a:endParaRPr>
          </a:p>
        </p:txBody>
      </p:sp>
      <p:sp>
        <p:nvSpPr>
          <p:cNvPr id="20" name="Rectangle 19">
            <a:extLst>
              <a:ext uri="{FF2B5EF4-FFF2-40B4-BE49-F238E27FC236}">
                <a16:creationId xmlns:a16="http://schemas.microsoft.com/office/drawing/2014/main" id="{C9E6D508-4DDF-4984-9A57-2343674C912D}"/>
              </a:ext>
            </a:extLst>
          </p:cNvPr>
          <p:cNvSpPr/>
          <p:nvPr/>
        </p:nvSpPr>
        <p:spPr>
          <a:xfrm>
            <a:off x="0" y="1393"/>
            <a:ext cx="5109307"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TW" altLang="en-US" sz="2600" b="1" i="1" dirty="0">
                <a:solidFill>
                  <a:srgbClr val="AA8E2D"/>
                </a:solidFill>
              </a:rPr>
              <a:t>校 园 设 施</a:t>
            </a:r>
            <a:endParaRPr lang="en-US" sz="2600" b="1" i="1" dirty="0">
              <a:solidFill>
                <a:srgbClr val="AA8E2D"/>
              </a:solidFill>
            </a:endParaRPr>
          </a:p>
        </p:txBody>
      </p:sp>
      <p:pic>
        <p:nvPicPr>
          <p:cNvPr id="23" name="Picture 2">
            <a:extLst>
              <a:ext uri="{FF2B5EF4-FFF2-40B4-BE49-F238E27FC236}">
                <a16:creationId xmlns:a16="http://schemas.microsoft.com/office/drawing/2014/main" id="{7ECB34DE-C10D-46C3-8247-C4D77830670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640" r="36100"/>
          <a:stretch/>
        </p:blipFill>
        <p:spPr bwMode="auto">
          <a:xfrm>
            <a:off x="8812591" y="318845"/>
            <a:ext cx="2052892" cy="1779220"/>
          </a:xfrm>
          <a:prstGeom prst="hexagon">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www.bm.ust.hk/files/facility-photo01.jpg">
            <a:extLst>
              <a:ext uri="{FF2B5EF4-FFF2-40B4-BE49-F238E27FC236}">
                <a16:creationId xmlns:a16="http://schemas.microsoft.com/office/drawing/2014/main" id="{2EE96114-AA6C-4699-B399-8DDE7C32BB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7834" r="17834"/>
          <a:stretch/>
        </p:blipFill>
        <p:spPr bwMode="auto">
          <a:xfrm>
            <a:off x="455222" y="1462744"/>
            <a:ext cx="2052892" cy="1769281"/>
          </a:xfrm>
          <a:prstGeom prst="hexagon">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Hexagon 26"/>
          <p:cNvSpPr/>
          <p:nvPr/>
        </p:nvSpPr>
        <p:spPr>
          <a:xfrm>
            <a:off x="2452117" y="2185253"/>
            <a:ext cx="4752395" cy="1243804"/>
          </a:xfrm>
          <a:prstGeom prst="hexagon">
            <a:avLst/>
          </a:prstGeom>
          <a:solidFill>
            <a:schemeClr val="accent4">
              <a:lumMod val="20000"/>
              <a:lumOff val="80000"/>
            </a:schemeClr>
          </a:solidFill>
          <a:ln>
            <a:noFill/>
          </a:ln>
          <a:effectLst>
            <a:outerShdw blurRad="44450" dist="27940" dir="5400000" algn="ctr">
              <a:srgbClr val="000000">
                <a:alpha val="32000"/>
              </a:srgbClr>
            </a:outerShdw>
            <a:reflection endPos="0" dir="5400000" sy="-100000" algn="bl" rotWithShape="0"/>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681080" y="2325149"/>
            <a:ext cx="4312586" cy="954107"/>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李兆基商学大楼</a:t>
            </a:r>
            <a:r>
              <a:rPr lang="zh-TW" altLang="en-US" sz="2000" b="1" dirty="0">
                <a:solidFill>
                  <a:srgbClr val="AA8E2D"/>
                </a:solidFill>
                <a:latin typeface="PMingLiU" panose="02020500000000000000" pitchFamily="18" charset="-120"/>
                <a:ea typeface="PMingLiU" panose="02020500000000000000" pitchFamily="18" charset="-120"/>
              </a:rPr>
              <a:t> </a:t>
            </a:r>
            <a:r>
              <a:rPr lang="en-US" altLang="zh-TW"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座落于科大主校园</a:t>
            </a:r>
            <a:br>
              <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b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山坡高处，将本院辖下的各个学系和课程</a:t>
            </a:r>
            <a:br>
              <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b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集中在一起，支持学院的策略发展</a:t>
            </a:r>
          </a:p>
        </p:txBody>
      </p:sp>
      <p:pic>
        <p:nvPicPr>
          <p:cNvPr id="29" name="Picture 4" descr="https://www.bm.ust.hk/files/brochure%20racks.jpg">
            <a:extLst>
              <a:ext uri="{FF2B5EF4-FFF2-40B4-BE49-F238E27FC236}">
                <a16:creationId xmlns:a16="http://schemas.microsoft.com/office/drawing/2014/main" id="{BB827A05-3B1C-4904-BB36-B5C40516BBF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8493" r="18493"/>
          <a:stretch/>
        </p:blipFill>
        <p:spPr bwMode="auto">
          <a:xfrm>
            <a:off x="10243312" y="2553015"/>
            <a:ext cx="1768082" cy="1521380"/>
          </a:xfrm>
          <a:prstGeom prst="hexagon">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Hexagon 29"/>
          <p:cNvSpPr/>
          <p:nvPr/>
        </p:nvSpPr>
        <p:spPr>
          <a:xfrm>
            <a:off x="6041369" y="3459808"/>
            <a:ext cx="4443485" cy="1125709"/>
          </a:xfrm>
          <a:prstGeom prst="hexagon">
            <a:avLst/>
          </a:prstGeom>
          <a:solidFill>
            <a:schemeClr val="accent4">
              <a:lumMod val="20000"/>
              <a:lumOff val="80000"/>
            </a:schemeClr>
          </a:solidFill>
          <a:ln>
            <a:noFill/>
          </a:ln>
          <a:effectLst>
            <a:outerShdw blurRad="44450" dist="27940" dir="5400000" algn="ctr">
              <a:srgbClr val="000000">
                <a:alpha val="32000"/>
              </a:srgbClr>
            </a:outerShdw>
            <a:reflection endPos="0" dir="5400000" sy="-100000" algn="bl" rotWithShape="0"/>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199473" y="3603373"/>
            <a:ext cx="4270796" cy="954107"/>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科大商学院中环中心</a:t>
            </a:r>
            <a:r>
              <a:rPr lang="zh-TW" altLang="en-US" sz="2000" b="1" dirty="0">
                <a:solidFill>
                  <a:srgbClr val="AA8E2D"/>
                </a:solidFill>
                <a:latin typeface="PMingLiU" panose="02020500000000000000" pitchFamily="18" charset="-120"/>
                <a:ea typeface="PMingLiU" panose="02020500000000000000" pitchFamily="18" charset="-120"/>
              </a:rPr>
              <a:t> </a:t>
            </a:r>
            <a:r>
              <a:rPr lang="en-US" altLang="zh-TW"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座落于中环的</a:t>
            </a:r>
            <a:br>
              <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b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香港会所大厦，为学生及校友提供方便</a:t>
            </a:r>
            <a:br>
              <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b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地点学习和聚会</a:t>
            </a:r>
            <a:endParaRPr lang="zh-TW"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sp>
        <p:nvSpPr>
          <p:cNvPr id="32" name="Parallelogram 31"/>
          <p:cNvSpPr/>
          <p:nvPr/>
        </p:nvSpPr>
        <p:spPr>
          <a:xfrm>
            <a:off x="4298865" y="373738"/>
            <a:ext cx="1241858" cy="178216"/>
          </a:xfrm>
          <a:prstGeom prst="parallelogram">
            <a:avLst>
              <a:gd name="adj" fmla="val 42615"/>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p:cNvSpPr/>
          <p:nvPr/>
        </p:nvSpPr>
        <p:spPr>
          <a:xfrm>
            <a:off x="3723251" y="508419"/>
            <a:ext cx="5000924" cy="1580353"/>
          </a:xfrm>
          <a:prstGeom prst="hexagon">
            <a:avLst/>
          </a:prstGeom>
          <a:solidFill>
            <a:schemeClr val="accent4">
              <a:lumMod val="20000"/>
              <a:lumOff val="80000"/>
            </a:schemeClr>
          </a:solidFill>
          <a:ln>
            <a:noFill/>
          </a:ln>
          <a:effectLst>
            <a:outerShdw blurRad="44450" dist="27940" dir="5400000" algn="ctr">
              <a:srgbClr val="000000">
                <a:alpha val="32000"/>
              </a:srgbClr>
            </a:outerShdw>
            <a:reflection endPos="0" dir="5400000" sy="-100000" algn="bl" rotWithShape="0"/>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1441" y="748259"/>
            <a:ext cx="4612734" cy="1231106"/>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环境优美的校园</a:t>
            </a:r>
            <a:r>
              <a:rPr lang="zh-TW" altLang="en-US" sz="2000" b="1" dirty="0">
                <a:solidFill>
                  <a:srgbClr val="AA8E2D"/>
                </a:solidFill>
                <a:latin typeface="PMingLiU" panose="02020500000000000000" pitchFamily="18" charset="-120"/>
                <a:ea typeface="PMingLiU" panose="02020500000000000000" pitchFamily="18" charset="-120"/>
              </a:rPr>
              <a:t> </a:t>
            </a:r>
            <a:r>
              <a:rPr lang="en-US" altLang="zh-TW"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拥有全面的学习及</a:t>
            </a:r>
            <a:br>
              <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br>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研究设施，包括教室、实验室、各种教学设施、教职员及学生宿舍，以及运动和</a:t>
            </a:r>
            <a:endParaRPr lang="en-US" altLang="zh-CN"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r>
              <a:rPr lang="zh-CN"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娱乐设施等</a:t>
            </a:r>
            <a:endParaRPr lang="en-HK" b="1" dirty="0">
              <a:solidFill>
                <a:srgbClr val="AA8E2D"/>
              </a:solidFill>
              <a:latin typeface="PMingLiU" panose="02020500000000000000" pitchFamily="18" charset="-120"/>
              <a:ea typeface="PMingLiU" panose="02020500000000000000" pitchFamily="18" charset="-120"/>
            </a:endParaRPr>
          </a:p>
        </p:txBody>
      </p:sp>
      <p:pic>
        <p:nvPicPr>
          <p:cNvPr id="7" name="Picture 2">
            <a:extLst>
              <a:ext uri="{FF2B5EF4-FFF2-40B4-BE49-F238E27FC236}">
                <a16:creationId xmlns:a16="http://schemas.microsoft.com/office/drawing/2014/main" id="{6106B67F-F0EF-5D62-FCF4-CAA43C51C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288" r="22288"/>
          <a:stretch/>
        </p:blipFill>
        <p:spPr bwMode="auto">
          <a:xfrm>
            <a:off x="656918" y="4195200"/>
            <a:ext cx="1768082" cy="1523819"/>
          </a:xfrm>
          <a:prstGeom prst="hexagon">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Hexagon 10">
            <a:extLst>
              <a:ext uri="{FF2B5EF4-FFF2-40B4-BE49-F238E27FC236}">
                <a16:creationId xmlns:a16="http://schemas.microsoft.com/office/drawing/2014/main" id="{AA7C9DD9-EE18-3AF6-08B3-87E8341C58A1}"/>
              </a:ext>
            </a:extLst>
          </p:cNvPr>
          <p:cNvSpPr/>
          <p:nvPr/>
        </p:nvSpPr>
        <p:spPr>
          <a:xfrm>
            <a:off x="2425000" y="4800093"/>
            <a:ext cx="4260230" cy="1114994"/>
          </a:xfrm>
          <a:prstGeom prst="hexagon">
            <a:avLst/>
          </a:prstGeom>
          <a:solidFill>
            <a:schemeClr val="accent4">
              <a:lumMod val="20000"/>
              <a:lumOff val="80000"/>
            </a:schemeClr>
          </a:solidFill>
          <a:ln>
            <a:noFill/>
          </a:ln>
          <a:effectLst>
            <a:outerShdw blurRad="44450" dist="27940" dir="5400000" algn="ctr">
              <a:srgbClr val="000000">
                <a:alpha val="32000"/>
              </a:srgbClr>
            </a:outerShdw>
            <a:reflection endPos="0" dir="5400000" sy="-100000" algn="bl" rotWithShape="0"/>
            <a:softEdge rad="635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FBE8F9-2C20-1867-054F-72B2CCED7043}"/>
              </a:ext>
            </a:extLst>
          </p:cNvPr>
          <p:cNvSpPr txBox="1"/>
          <p:nvPr/>
        </p:nvSpPr>
        <p:spPr>
          <a:xfrm>
            <a:off x="2681080" y="4910137"/>
            <a:ext cx="3908390" cy="954107"/>
          </a:xfrm>
          <a:prstGeom prst="rect">
            <a:avLst/>
          </a:prstGeom>
          <a:noFill/>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理学硕士课程教学中心 </a:t>
            </a:r>
            <a:r>
              <a:rPr lang="en-US" altLang="zh-TW" sz="18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a:t>
            </a:r>
            <a:r>
              <a:rPr lang="zh-TW" altLang="en-US"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 </a:t>
            </a:r>
            <a:r>
              <a:rPr lang="zh-CN" altLang="en-US" dirty="0"/>
              <a:t>位处九龙东，为清水湾校园的延伸，全方位提升学习体验</a:t>
            </a:r>
            <a:endParaRPr lang="en-US" dirty="0"/>
          </a:p>
        </p:txBody>
      </p:sp>
    </p:spTree>
    <p:extLst>
      <p:ext uri="{BB962C8B-B14F-4D97-AF65-F5344CB8AC3E}">
        <p14:creationId xmlns:p14="http://schemas.microsoft.com/office/powerpoint/2010/main" val="236945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2" name="Group 1031"/>
          <p:cNvGrpSpPr/>
          <p:nvPr/>
        </p:nvGrpSpPr>
        <p:grpSpPr>
          <a:xfrm>
            <a:off x="3503453" y="773458"/>
            <a:ext cx="5324358" cy="5268674"/>
            <a:chOff x="3562197" y="1169315"/>
            <a:chExt cx="4995157" cy="4788783"/>
          </a:xfrm>
          <a:effectLst>
            <a:outerShdw blurRad="50800" dist="38100" dir="5400000" algn="t" rotWithShape="0">
              <a:prstClr val="black">
                <a:alpha val="40000"/>
              </a:prstClr>
            </a:outerShdw>
          </a:effectLst>
        </p:grpSpPr>
        <p:grpSp>
          <p:nvGrpSpPr>
            <p:cNvPr id="57" name="Group 56"/>
            <p:cNvGrpSpPr/>
            <p:nvPr/>
          </p:nvGrpSpPr>
          <p:grpSpPr>
            <a:xfrm>
              <a:off x="4377267" y="1177906"/>
              <a:ext cx="2367781" cy="2470885"/>
              <a:chOff x="4377267" y="1177906"/>
              <a:chExt cx="2367781" cy="2470885"/>
            </a:xfrm>
          </p:grpSpPr>
          <p:sp>
            <p:nvSpPr>
              <p:cNvPr id="14" name="Isosceles Triangle 13"/>
              <p:cNvSpPr/>
              <p:nvPr/>
            </p:nvSpPr>
            <p:spPr>
              <a:xfrm rot="9236998">
                <a:off x="4377267" y="1177906"/>
                <a:ext cx="2367781" cy="2470885"/>
              </a:xfrm>
              <a:prstGeom prst="triangle">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464636" y="1725173"/>
                <a:ext cx="1546284" cy="587461"/>
              </a:xfrm>
              <a:prstGeom prst="rect">
                <a:avLst/>
              </a:prstGeom>
              <a:noFill/>
            </p:spPr>
            <p:txBody>
              <a:bodyPr wrap="square" rtlCol="0">
                <a:spAutoFit/>
              </a:bodyPr>
              <a:lstStyle/>
              <a:p>
                <a:pPr algn="ctr"/>
                <a:r>
                  <a:rPr lang="zh-TW" altLang="en-US" i="1" dirty="0"/>
                  <a:t>专业知识</a:t>
                </a:r>
              </a:p>
              <a:p>
                <a:pPr algn="ctr"/>
                <a:endParaRPr lang="en-US" i="1" dirty="0"/>
              </a:p>
            </p:txBody>
          </p:sp>
        </p:grpSp>
        <p:grpSp>
          <p:nvGrpSpPr>
            <p:cNvPr id="1024" name="Group 1023"/>
            <p:cNvGrpSpPr/>
            <p:nvPr/>
          </p:nvGrpSpPr>
          <p:grpSpPr>
            <a:xfrm>
              <a:off x="5415771" y="1169315"/>
              <a:ext cx="2376934" cy="2470885"/>
              <a:chOff x="5415771" y="1169315"/>
              <a:chExt cx="2376934" cy="2470885"/>
            </a:xfrm>
          </p:grpSpPr>
          <p:sp>
            <p:nvSpPr>
              <p:cNvPr id="48" name="Isosceles Triangle 47"/>
              <p:cNvSpPr/>
              <p:nvPr/>
            </p:nvSpPr>
            <p:spPr>
              <a:xfrm rot="12294467">
                <a:off x="5415771" y="1169315"/>
                <a:ext cx="2376934" cy="2470885"/>
              </a:xfrm>
              <a:prstGeom prst="triangle">
                <a:avLst/>
              </a:prstGeom>
              <a:solidFill>
                <a:schemeClr val="accent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119106" y="1725173"/>
                <a:ext cx="1604638" cy="335692"/>
              </a:xfrm>
              <a:prstGeom prst="rect">
                <a:avLst/>
              </a:prstGeom>
              <a:noFill/>
            </p:spPr>
            <p:txBody>
              <a:bodyPr wrap="square" rtlCol="0">
                <a:spAutoFit/>
              </a:bodyPr>
              <a:lstStyle/>
              <a:p>
                <a:pPr algn="ctr"/>
                <a:r>
                  <a:rPr lang="zh-TW" altLang="en-US" i="1" dirty="0">
                    <a:solidFill>
                      <a:schemeClr val="bg1"/>
                    </a:solidFill>
                  </a:rPr>
                  <a:t>批判思考能力</a:t>
                </a:r>
              </a:p>
            </p:txBody>
          </p:sp>
        </p:grpSp>
        <p:grpSp>
          <p:nvGrpSpPr>
            <p:cNvPr id="1025" name="Group 1024"/>
            <p:cNvGrpSpPr/>
            <p:nvPr/>
          </p:nvGrpSpPr>
          <p:grpSpPr>
            <a:xfrm>
              <a:off x="6042492" y="2009276"/>
              <a:ext cx="2514862" cy="2477800"/>
              <a:chOff x="6042492" y="2009276"/>
              <a:chExt cx="2514862" cy="2477800"/>
            </a:xfrm>
          </p:grpSpPr>
          <p:sp>
            <p:nvSpPr>
              <p:cNvPr id="50" name="Isosceles Triangle 49"/>
              <p:cNvSpPr/>
              <p:nvPr/>
            </p:nvSpPr>
            <p:spPr>
              <a:xfrm rot="15450697">
                <a:off x="6042305" y="2009463"/>
                <a:ext cx="2477800" cy="2477425"/>
              </a:xfrm>
              <a:prstGeom prst="triangle">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32923" y="2977457"/>
                <a:ext cx="1424431" cy="335692"/>
              </a:xfrm>
              <a:prstGeom prst="rect">
                <a:avLst/>
              </a:prstGeom>
              <a:noFill/>
            </p:spPr>
            <p:txBody>
              <a:bodyPr wrap="square" rtlCol="0">
                <a:spAutoFit/>
              </a:bodyPr>
              <a:lstStyle/>
              <a:p>
                <a:pPr algn="ctr"/>
                <a:r>
                  <a:rPr lang="zh-TW" altLang="en-US" i="1" dirty="0">
                    <a:solidFill>
                      <a:schemeClr val="bg1"/>
                    </a:solidFill>
                  </a:rPr>
                  <a:t>创意及创新</a:t>
                </a:r>
              </a:p>
            </p:txBody>
          </p:sp>
        </p:grpSp>
        <p:grpSp>
          <p:nvGrpSpPr>
            <p:cNvPr id="1027" name="Group 1026"/>
            <p:cNvGrpSpPr/>
            <p:nvPr/>
          </p:nvGrpSpPr>
          <p:grpSpPr>
            <a:xfrm>
              <a:off x="5826527" y="3160878"/>
              <a:ext cx="2476347" cy="2298421"/>
              <a:chOff x="5826527" y="3160878"/>
              <a:chExt cx="2476347" cy="2298421"/>
            </a:xfrm>
          </p:grpSpPr>
          <p:sp>
            <p:nvSpPr>
              <p:cNvPr id="51" name="Isosceles Triangle 50"/>
              <p:cNvSpPr/>
              <p:nvPr/>
            </p:nvSpPr>
            <p:spPr>
              <a:xfrm rot="18603276">
                <a:off x="5915490" y="3071915"/>
                <a:ext cx="2298421" cy="2476347"/>
              </a:xfrm>
              <a:prstGeom prst="triangle">
                <a:avLst>
                  <a:gd name="adj" fmla="val 51821"/>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815321" y="4408012"/>
                <a:ext cx="1424431" cy="335692"/>
              </a:xfrm>
              <a:prstGeom prst="rect">
                <a:avLst/>
              </a:prstGeom>
              <a:noFill/>
            </p:spPr>
            <p:txBody>
              <a:bodyPr wrap="square" rtlCol="0">
                <a:spAutoFit/>
              </a:bodyPr>
              <a:lstStyle/>
              <a:p>
                <a:pPr algn="ctr"/>
                <a:r>
                  <a:rPr lang="zh-TW" altLang="en-US" i="1" dirty="0">
                    <a:solidFill>
                      <a:schemeClr val="bg1"/>
                    </a:solidFill>
                  </a:rPr>
                  <a:t>文化触觉</a:t>
                </a:r>
              </a:p>
            </p:txBody>
          </p:sp>
        </p:grpSp>
        <p:grpSp>
          <p:nvGrpSpPr>
            <p:cNvPr id="1029" name="Group 1028"/>
            <p:cNvGrpSpPr/>
            <p:nvPr/>
          </p:nvGrpSpPr>
          <p:grpSpPr>
            <a:xfrm>
              <a:off x="4975846" y="3474721"/>
              <a:ext cx="2269703" cy="2483377"/>
              <a:chOff x="4975846" y="3474721"/>
              <a:chExt cx="2269703" cy="2483377"/>
            </a:xfrm>
          </p:grpSpPr>
          <p:sp>
            <p:nvSpPr>
              <p:cNvPr id="52" name="Isosceles Triangle 51"/>
              <p:cNvSpPr/>
              <p:nvPr/>
            </p:nvSpPr>
            <p:spPr>
              <a:xfrm>
                <a:off x="4975846" y="3474721"/>
                <a:ext cx="2269703" cy="2483377"/>
              </a:xfrm>
              <a:prstGeom prst="triangle">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396609" y="5154357"/>
                <a:ext cx="1424431" cy="587461"/>
              </a:xfrm>
              <a:prstGeom prst="rect">
                <a:avLst/>
              </a:prstGeom>
              <a:noFill/>
            </p:spPr>
            <p:txBody>
              <a:bodyPr wrap="square" rtlCol="0">
                <a:spAutoFit/>
              </a:bodyPr>
              <a:lstStyle/>
              <a:p>
                <a:pPr algn="ctr"/>
                <a:r>
                  <a:rPr lang="zh-TW" altLang="en-US" i="1" dirty="0">
                    <a:solidFill>
                      <a:schemeClr val="bg1"/>
                    </a:solidFill>
                  </a:rPr>
                  <a:t>全球视野</a:t>
                </a:r>
              </a:p>
              <a:p>
                <a:pPr algn="ctr"/>
                <a:endParaRPr lang="zh-TW" altLang="en-US" i="1" dirty="0">
                  <a:solidFill>
                    <a:schemeClr val="bg1"/>
                  </a:solidFill>
                </a:endParaRPr>
              </a:p>
            </p:txBody>
          </p:sp>
        </p:grpSp>
        <p:grpSp>
          <p:nvGrpSpPr>
            <p:cNvPr id="1030" name="Group 1029"/>
            <p:cNvGrpSpPr/>
            <p:nvPr/>
          </p:nvGrpSpPr>
          <p:grpSpPr>
            <a:xfrm>
              <a:off x="3812406" y="3097221"/>
              <a:ext cx="2595931" cy="2354858"/>
              <a:chOff x="3812406" y="3097221"/>
              <a:chExt cx="2595931" cy="2354858"/>
            </a:xfrm>
          </p:grpSpPr>
          <p:sp>
            <p:nvSpPr>
              <p:cNvPr id="53" name="Isosceles Triangle 52"/>
              <p:cNvSpPr/>
              <p:nvPr/>
            </p:nvSpPr>
            <p:spPr>
              <a:xfrm rot="2988335">
                <a:off x="3968898" y="3012640"/>
                <a:ext cx="2354858" cy="2524020"/>
              </a:xfrm>
              <a:prstGeom prst="triangl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812406" y="4268139"/>
                <a:ext cx="1787761" cy="587461"/>
              </a:xfrm>
              <a:prstGeom prst="rect">
                <a:avLst/>
              </a:prstGeom>
              <a:noFill/>
            </p:spPr>
            <p:txBody>
              <a:bodyPr wrap="square" rtlCol="0">
                <a:spAutoFit/>
              </a:bodyPr>
              <a:lstStyle/>
              <a:p>
                <a:pPr algn="ctr"/>
                <a:r>
                  <a:rPr lang="zh-CN" altLang="en-US" i="1" dirty="0">
                    <a:solidFill>
                      <a:schemeClr val="bg1"/>
                    </a:solidFill>
                    <a:latin typeface="PMingLiU" panose="02020500000000000000" pitchFamily="18" charset="-120"/>
                    <a:ea typeface="PMingLiU" panose="02020500000000000000" pitchFamily="18" charset="-120"/>
                  </a:rPr>
                  <a:t>跨地域的</a:t>
                </a:r>
              </a:p>
              <a:p>
                <a:pPr algn="ctr"/>
                <a:r>
                  <a:rPr lang="zh-CN" altLang="en-US" i="1" dirty="0">
                    <a:solidFill>
                      <a:schemeClr val="bg1"/>
                    </a:solidFill>
                    <a:latin typeface="PMingLiU" panose="02020500000000000000" pitchFamily="18" charset="-120"/>
                    <a:ea typeface="PMingLiU" panose="02020500000000000000" pitchFamily="18" charset="-120"/>
                  </a:rPr>
                  <a:t>就业发展能力</a:t>
                </a:r>
                <a:endParaRPr lang="zh-TW" altLang="en-US" i="1" dirty="0">
                  <a:solidFill>
                    <a:schemeClr val="bg1"/>
                  </a:solidFill>
                </a:endParaRPr>
              </a:p>
            </p:txBody>
          </p:sp>
        </p:grpSp>
        <p:grpSp>
          <p:nvGrpSpPr>
            <p:cNvPr id="1031" name="Group 1030"/>
            <p:cNvGrpSpPr/>
            <p:nvPr/>
          </p:nvGrpSpPr>
          <p:grpSpPr>
            <a:xfrm>
              <a:off x="3562197" y="2033733"/>
              <a:ext cx="2565725" cy="2413594"/>
              <a:chOff x="3562197" y="2033733"/>
              <a:chExt cx="2565725" cy="2413594"/>
            </a:xfrm>
          </p:grpSpPr>
          <p:sp>
            <p:nvSpPr>
              <p:cNvPr id="54" name="Isosceles Triangle 53"/>
              <p:cNvSpPr/>
              <p:nvPr/>
            </p:nvSpPr>
            <p:spPr>
              <a:xfrm rot="6140705">
                <a:off x="3675203" y="1994608"/>
                <a:ext cx="2413594" cy="2491844"/>
              </a:xfrm>
              <a:prstGeom prst="triangle">
                <a:avLst/>
              </a:prstGeom>
              <a:solidFill>
                <a:schemeClr val="accent1">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562197" y="2977455"/>
                <a:ext cx="1500229" cy="335692"/>
              </a:xfrm>
              <a:prstGeom prst="rect">
                <a:avLst/>
              </a:prstGeom>
              <a:noFill/>
            </p:spPr>
            <p:txBody>
              <a:bodyPr wrap="square" rtlCol="0">
                <a:spAutoFit/>
              </a:bodyPr>
              <a:lstStyle/>
              <a:p>
                <a:pPr algn="ctr"/>
                <a:r>
                  <a:rPr lang="zh-TW" altLang="en-US" i="1" dirty="0"/>
                  <a:t>具责任感</a:t>
                </a:r>
              </a:p>
            </p:txBody>
          </p:sp>
        </p:grpSp>
      </p:grpSp>
      <p:sp>
        <p:nvSpPr>
          <p:cNvPr id="4" name="Slide Number Placeholder 3"/>
          <p:cNvSpPr>
            <a:spLocks noGrp="1"/>
          </p:cNvSpPr>
          <p:nvPr>
            <p:ph type="sldNum" sz="quarter" idx="12"/>
          </p:nvPr>
        </p:nvSpPr>
        <p:spPr/>
        <p:txBody>
          <a:bodyPr/>
          <a:lstStyle/>
          <a:p>
            <a:fld id="{20BB075F-7156-4361-A963-58BBBAA2E5CD}" type="slidenum">
              <a:rPr lang="en-US" smtClean="0"/>
              <a:t>17</a:t>
            </a:fld>
            <a:endParaRPr lang="en-US" dirty="0"/>
          </a:p>
        </p:txBody>
      </p:sp>
      <p:sp>
        <p:nvSpPr>
          <p:cNvPr id="18" name="Content Placeholder 2">
            <a:extLst>
              <a:ext uri="{FF2B5EF4-FFF2-40B4-BE49-F238E27FC236}">
                <a16:creationId xmlns:a16="http://schemas.microsoft.com/office/drawing/2014/main" id="{D137B592-C61E-4B9B-80D0-301396F14B8F}"/>
              </a:ext>
            </a:extLst>
          </p:cNvPr>
          <p:cNvSpPr txBox="1">
            <a:spLocks/>
          </p:cNvSpPr>
          <p:nvPr/>
        </p:nvSpPr>
        <p:spPr>
          <a:xfrm>
            <a:off x="510661" y="351542"/>
            <a:ext cx="9335088" cy="954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altLang="zh-HK" sz="3200" b="1" i="1" dirty="0">
              <a:solidFill>
                <a:schemeClr val="accent2">
                  <a:lumMod val="75000"/>
                </a:schemeClr>
              </a:solidFill>
            </a:endParaRPr>
          </a:p>
        </p:txBody>
      </p:sp>
      <p:sp>
        <p:nvSpPr>
          <p:cNvPr id="20" name="Rectangle 19">
            <a:extLst>
              <a:ext uri="{FF2B5EF4-FFF2-40B4-BE49-F238E27FC236}">
                <a16:creationId xmlns:a16="http://schemas.microsoft.com/office/drawing/2014/main" id="{C9E6D508-4DDF-4984-9A57-2343674C912D}"/>
              </a:ext>
            </a:extLst>
          </p:cNvPr>
          <p:cNvSpPr/>
          <p:nvPr/>
        </p:nvSpPr>
        <p:spPr>
          <a:xfrm>
            <a:off x="1" y="1393"/>
            <a:ext cx="5024552" cy="881109"/>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培 育 未 来 领 袖</a:t>
            </a:r>
            <a:r>
              <a:rPr lang="en-US" sz="2600" b="1" i="1" dirty="0">
                <a:solidFill>
                  <a:srgbClr val="AA8E2D"/>
                </a:solidFill>
                <a:latin typeface="PMingLiU" panose="02020500000000000000" pitchFamily="18" charset="-120"/>
                <a:ea typeface="PMingLiU" panose="02020500000000000000" pitchFamily="18" charset="-120"/>
              </a:rPr>
              <a:t> </a:t>
            </a:r>
          </a:p>
        </p:txBody>
      </p:sp>
      <p:pic>
        <p:nvPicPr>
          <p:cNvPr id="1033" name="Picture 6" descr="HKUST Business School MBA Application Insider"/>
          <p:cNvPicPr>
            <a:picLocks noChangeAspect="1" noChangeArrowheads="1"/>
          </p:cNvPicPr>
          <p:nvPr/>
        </p:nvPicPr>
        <p:blipFill rotWithShape="1">
          <a:blip r:embed="rId3">
            <a:extLst>
              <a:ext uri="{28A0092B-C50C-407E-A947-70E740481C1C}">
                <a14:useLocalDpi xmlns:a14="http://schemas.microsoft.com/office/drawing/2010/main" val="0"/>
              </a:ext>
            </a:extLst>
          </a:blip>
          <a:srcRect l="6763" t="553" r="28096" b="-553"/>
          <a:stretch/>
        </p:blipFill>
        <p:spPr bwMode="auto">
          <a:xfrm>
            <a:off x="4987532" y="2294951"/>
            <a:ext cx="2408442" cy="2307097"/>
          </a:xfrm>
          <a:prstGeom prst="ellipse">
            <a:avLst/>
          </a:prstGeom>
          <a:noFill/>
          <a:extLst>
            <a:ext uri="{909E8E84-426E-40DD-AFC4-6F175D3DCCD1}">
              <a14:hiddenFill xmlns:a14="http://schemas.microsoft.com/office/drawing/2010/main">
                <a:solidFill>
                  <a:srgbClr val="FFFFFF"/>
                </a:solidFill>
              </a14:hiddenFill>
            </a:ext>
          </a:extLst>
        </p:spPr>
      </p:pic>
      <p:sp>
        <p:nvSpPr>
          <p:cNvPr id="76" name="Oval 75">
            <a:extLst>
              <a:ext uri="{FF2B5EF4-FFF2-40B4-BE49-F238E27FC236}">
                <a16:creationId xmlns:a16="http://schemas.microsoft.com/office/drawing/2014/main" id="{92FB64BE-75C9-4CEA-A3BD-DA260E5A9310}"/>
              </a:ext>
            </a:extLst>
          </p:cNvPr>
          <p:cNvSpPr/>
          <p:nvPr/>
        </p:nvSpPr>
        <p:spPr>
          <a:xfrm>
            <a:off x="5107470" y="2459197"/>
            <a:ext cx="2117520" cy="74514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043266"/>
                </a:solidFill>
              </a:rPr>
              <a:t>面向世界的</a:t>
            </a:r>
            <a:br>
              <a:rPr lang="en-US" altLang="zh-TW" sz="2000" b="1" dirty="0">
                <a:solidFill>
                  <a:srgbClr val="043266"/>
                </a:solidFill>
              </a:rPr>
            </a:br>
            <a:r>
              <a:rPr lang="zh-TW" altLang="en-US" sz="2000" b="1" dirty="0">
                <a:solidFill>
                  <a:srgbClr val="043266"/>
                </a:solidFill>
              </a:rPr>
              <a:t>未來領袖</a:t>
            </a:r>
            <a:endParaRPr lang="en-US" sz="2000" b="1" dirty="0">
              <a:solidFill>
                <a:srgbClr val="043266"/>
              </a:solidFill>
            </a:endParaRPr>
          </a:p>
        </p:txBody>
      </p:sp>
      <p:sp>
        <p:nvSpPr>
          <p:cNvPr id="77" name="Right Triangle 76"/>
          <p:cNvSpPr/>
          <p:nvPr/>
        </p:nvSpPr>
        <p:spPr>
          <a:xfrm rot="10800000">
            <a:off x="6879317" y="448106"/>
            <a:ext cx="1490103" cy="723198"/>
          </a:xfrm>
          <a:prstGeom prst="rtTriangle">
            <a:avLst/>
          </a:prstGeom>
          <a:solidFill>
            <a:srgbClr val="1C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Triangle 77"/>
          <p:cNvSpPr/>
          <p:nvPr/>
        </p:nvSpPr>
        <p:spPr>
          <a:xfrm rot="359985">
            <a:off x="3465736" y="4693925"/>
            <a:ext cx="866372" cy="783383"/>
          </a:xfrm>
          <a:prstGeom prst="rtTriangle">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60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B075F-7156-4361-A963-58BBBAA2E5CD}" type="slidenum">
              <a:rPr lang="en-US" smtClean="0"/>
              <a:t>18</a:t>
            </a:fld>
            <a:endParaRPr lang="en-US" dirty="0"/>
          </a:p>
        </p:txBody>
      </p:sp>
      <p:sp>
        <p:nvSpPr>
          <p:cNvPr id="20" name="Rectangle 19">
            <a:extLst>
              <a:ext uri="{FF2B5EF4-FFF2-40B4-BE49-F238E27FC236}">
                <a16:creationId xmlns:a16="http://schemas.microsoft.com/office/drawing/2014/main" id="{C9E6D508-4DDF-4984-9A57-2343674C912D}"/>
              </a:ext>
            </a:extLst>
          </p:cNvPr>
          <p:cNvSpPr/>
          <p:nvPr/>
        </p:nvSpPr>
        <p:spPr>
          <a:xfrm>
            <a:off x="0" y="1393"/>
            <a:ext cx="5705856"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TW" altLang="en-US" sz="2600" b="1" i="1" dirty="0">
                <a:solidFill>
                  <a:srgbClr val="AA8E2D"/>
                </a:solidFill>
              </a:rPr>
              <a:t>校 友 网 络</a:t>
            </a:r>
            <a:r>
              <a:rPr lang="en-US" sz="2600" b="1" i="1" dirty="0">
                <a:solidFill>
                  <a:srgbClr val="AA8E2D"/>
                </a:solidFill>
              </a:rPr>
              <a:t> </a:t>
            </a:r>
            <a:endParaRPr lang="en-HK" sz="2600" b="1" i="1" dirty="0">
              <a:solidFill>
                <a:srgbClr val="AA8E2D"/>
              </a:solidFill>
            </a:endParaRPr>
          </a:p>
        </p:txBody>
      </p:sp>
      <p:sp>
        <p:nvSpPr>
          <p:cNvPr id="31" name="Rectangle 30"/>
          <p:cNvSpPr/>
          <p:nvPr/>
        </p:nvSpPr>
        <p:spPr>
          <a:xfrm>
            <a:off x="2416341" y="2998064"/>
            <a:ext cx="2209197" cy="810796"/>
          </a:xfrm>
          <a:prstGeom prst="rect">
            <a:avLst/>
          </a:prstGeom>
          <a:solidFill>
            <a:srgbClr val="AA8E2D"/>
          </a:solidFill>
          <a:ln>
            <a:noFill/>
          </a:ln>
          <a:effectLst>
            <a:reflection blurRad="6350" stA="200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39348" y="1403927"/>
            <a:ext cx="2209197" cy="810796"/>
          </a:xfrm>
          <a:prstGeom prst="rect">
            <a:avLst/>
          </a:prstGeom>
          <a:solidFill>
            <a:srgbClr val="043266"/>
          </a:solidFill>
          <a:ln>
            <a:noFill/>
          </a:ln>
          <a:effectLst>
            <a:reflection blurRad="6350" stA="200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0B3DBC86-FB17-4CC2-8051-01E825B7C392}"/>
              </a:ext>
            </a:extLst>
          </p:cNvPr>
          <p:cNvSpPr>
            <a:spLocks noGrp="1"/>
          </p:cNvSpPr>
          <p:nvPr>
            <p:ph idx="1"/>
          </p:nvPr>
        </p:nvSpPr>
        <p:spPr>
          <a:xfrm>
            <a:off x="4722174" y="1179981"/>
            <a:ext cx="5437827" cy="982687"/>
          </a:xfrm>
        </p:spPr>
        <p:txBody>
          <a:bodyPr>
            <a:noAutofit/>
          </a:bodyPr>
          <a:lstStyle/>
          <a:p>
            <a:pPr marL="0" indent="0">
              <a:spcBef>
                <a:spcPts val="0"/>
              </a:spcBef>
              <a:buNone/>
            </a:pPr>
            <a:r>
              <a:rPr lang="zh-TW" altLang="en-US" sz="2400" dirty="0">
                <a:solidFill>
                  <a:srgbClr val="1C2F67"/>
                </a:solidFill>
              </a:rPr>
              <a:t>自</a:t>
            </a:r>
            <a:r>
              <a:rPr lang="zh-CN" altLang="en-US" sz="2400" dirty="0">
                <a:solidFill>
                  <a:srgbClr val="1C2F67"/>
                </a:solidFill>
                <a:latin typeface="PMingLiU" panose="02020500000000000000" pitchFamily="18" charset="-120"/>
                <a:ea typeface="PMingLiU" panose="02020500000000000000" pitchFamily="18" charset="-120"/>
              </a:rPr>
              <a:t>创院以来，商学院已培育了</a:t>
            </a:r>
            <a:r>
              <a:rPr lang="zh-TW" altLang="en-US" sz="2400" dirty="0">
                <a:solidFill>
                  <a:srgbClr val="1C2F67"/>
                </a:solidFill>
              </a:rPr>
              <a:t> </a:t>
            </a:r>
            <a:r>
              <a:rPr lang="en-US" altLang="zh-TW" sz="2400" b="1">
                <a:solidFill>
                  <a:srgbClr val="A58343"/>
                </a:solidFill>
              </a:rPr>
              <a:t>40,000</a:t>
            </a:r>
            <a:r>
              <a:rPr lang="en-US" altLang="zh-TW" sz="2400" b="1" dirty="0">
                <a:solidFill>
                  <a:srgbClr val="A58343"/>
                </a:solidFill>
              </a:rPr>
              <a:t>+ </a:t>
            </a:r>
            <a:r>
              <a:rPr lang="zh-CN" altLang="en-US" sz="2400" dirty="0">
                <a:solidFill>
                  <a:srgbClr val="1C2F67"/>
                </a:solidFill>
                <a:latin typeface="PMingLiU" panose="02020500000000000000" pitchFamily="18" charset="-120"/>
                <a:ea typeface="PMingLiU" panose="02020500000000000000" pitchFamily="18" charset="-120"/>
              </a:rPr>
              <a:t>商业精英和领袖</a:t>
            </a:r>
          </a:p>
          <a:p>
            <a:pPr marL="0" indent="0">
              <a:spcBef>
                <a:spcPts val="0"/>
              </a:spcBef>
              <a:buNone/>
            </a:pPr>
            <a:endParaRPr lang="zh-TW" altLang="en-US" sz="2400" dirty="0">
              <a:solidFill>
                <a:srgbClr val="1C2F67"/>
              </a:solidFill>
            </a:endParaRPr>
          </a:p>
          <a:p>
            <a:pPr marL="0" indent="0">
              <a:spcBef>
                <a:spcPts val="0"/>
              </a:spcBef>
              <a:buNone/>
            </a:pPr>
            <a:endParaRPr lang="en-US" altLang="zh-HK" sz="2400" dirty="0">
              <a:solidFill>
                <a:schemeClr val="tx1">
                  <a:lumMod val="85000"/>
                  <a:lumOff val="15000"/>
                </a:schemeClr>
              </a:solidFill>
            </a:endParaRPr>
          </a:p>
        </p:txBody>
      </p:sp>
      <p:sp>
        <p:nvSpPr>
          <p:cNvPr id="35" name="Content Placeholder 2">
            <a:extLst>
              <a:ext uri="{FF2B5EF4-FFF2-40B4-BE49-F238E27FC236}">
                <a16:creationId xmlns:a16="http://schemas.microsoft.com/office/drawing/2014/main" id="{BB8D5A7E-7AF4-4D69-9FB4-1C63874EE2EB}"/>
              </a:ext>
            </a:extLst>
          </p:cNvPr>
          <p:cNvSpPr txBox="1">
            <a:spLocks/>
          </p:cNvSpPr>
          <p:nvPr/>
        </p:nvSpPr>
        <p:spPr>
          <a:xfrm>
            <a:off x="4722174" y="2069661"/>
            <a:ext cx="3235808" cy="3344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altLang="zh-HK" sz="1800" b="1" dirty="0">
                <a:solidFill>
                  <a:srgbClr val="AA8E2D"/>
                </a:solidFill>
              </a:rPr>
              <a:t>100+ </a:t>
            </a:r>
            <a:r>
              <a:rPr lang="zh-TW" altLang="en-US" sz="1800" b="1" dirty="0">
                <a:solidFill>
                  <a:srgbClr val="AA8E2D"/>
                </a:solidFill>
              </a:rPr>
              <a:t>個国籍</a:t>
            </a:r>
            <a:endParaRPr lang="en-US" altLang="zh-HK" sz="1800" b="1" dirty="0">
              <a:solidFill>
                <a:srgbClr val="AA8E2D"/>
              </a:solidFill>
            </a:endParaRPr>
          </a:p>
          <a:p>
            <a:pPr>
              <a:spcBef>
                <a:spcPts val="0"/>
              </a:spcBef>
              <a:spcAft>
                <a:spcPts val="600"/>
              </a:spcAft>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rPr>
              <a:t>包括文莱、以色列、拉脱维亚、秘鲁、沙特阿拉伯、黎巴嫩、立陶宛、毛里裘斯、厄瓜多尔、乌克兰、科威特等地</a:t>
            </a:r>
          </a:p>
          <a:p>
            <a:pPr>
              <a:spcBef>
                <a:spcPts val="0"/>
              </a:spcBef>
              <a:spcAft>
                <a:spcPts val="600"/>
              </a:spcAft>
            </a:pPr>
            <a:endParaRPr lang="en-US" altLang="zh-HK" sz="1800" dirty="0">
              <a:solidFill>
                <a:schemeClr val="tx1">
                  <a:lumMod val="85000"/>
                  <a:lumOff val="15000"/>
                </a:schemeClr>
              </a:solidFill>
            </a:endParaRPr>
          </a:p>
          <a:p>
            <a:pPr marL="0" indent="0">
              <a:spcBef>
                <a:spcPts val="0"/>
              </a:spcBef>
              <a:spcAft>
                <a:spcPts val="600"/>
              </a:spcAft>
              <a:buNone/>
            </a:pPr>
            <a:r>
              <a:rPr lang="zh-TW" altLang="en-US" sz="1800" b="1" dirty="0">
                <a:solidFill>
                  <a:srgbClr val="A58343"/>
                </a:solidFill>
              </a:rPr>
              <a:t>位</a:t>
            </a:r>
            <a:r>
              <a:rPr lang="zh-CN" altLang="en-US" sz="1800" b="1" dirty="0">
                <a:solidFill>
                  <a:srgbClr val="A58343"/>
                </a:solidFill>
                <a:latin typeface="PMingLiU" panose="02020500000000000000" pitchFamily="18" charset="-120"/>
                <a:ea typeface="PMingLiU" panose="02020500000000000000" pitchFamily="18" charset="-120"/>
              </a:rPr>
              <a:t>处于不同地区</a:t>
            </a:r>
          </a:p>
          <a:p>
            <a:pPr>
              <a:spcBef>
                <a:spcPts val="0"/>
              </a:spcBef>
              <a:spcAft>
                <a:spcPts val="600"/>
              </a:spcAft>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rPr>
              <a:t>包括芝加哥、杜拜、日内瓦、马尼拉、纽约、圣保罗、首尔、上海、新加坡、悉尼和东京等地</a:t>
            </a:r>
            <a:endParaRPr lang="zh-TW" altLang="en-US" sz="1600" dirty="0">
              <a:solidFill>
                <a:schemeClr val="tx1">
                  <a:lumMod val="85000"/>
                  <a:lumOff val="15000"/>
                </a:schemeClr>
              </a:solidFill>
              <a:latin typeface="PMingLiU" panose="02020500000000000000" pitchFamily="18" charset="-120"/>
              <a:ea typeface="PMingLiU" panose="02020500000000000000" pitchFamily="18" charset="-120"/>
            </a:endParaRPr>
          </a:p>
        </p:txBody>
      </p:sp>
      <p:sp>
        <p:nvSpPr>
          <p:cNvPr id="36" name="Rounded Rectangle 35">
            <a:extLst>
              <a:ext uri="{FF2B5EF4-FFF2-40B4-BE49-F238E27FC236}">
                <a16:creationId xmlns:a16="http://schemas.microsoft.com/office/drawing/2014/main" id="{2811BFD9-1ADE-4A6D-A576-682EF5879E2C}"/>
              </a:ext>
            </a:extLst>
          </p:cNvPr>
          <p:cNvSpPr/>
          <p:nvPr/>
        </p:nvSpPr>
        <p:spPr>
          <a:xfrm>
            <a:off x="8054616" y="1702849"/>
            <a:ext cx="3960600" cy="4105805"/>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37" name="Rectangle 36">
            <a:extLst>
              <a:ext uri="{FF2B5EF4-FFF2-40B4-BE49-F238E27FC236}">
                <a16:creationId xmlns:a16="http://schemas.microsoft.com/office/drawing/2014/main" id="{1D2C57B5-DB04-4E21-AF5C-ABEADDBC6B63}"/>
              </a:ext>
            </a:extLst>
          </p:cNvPr>
          <p:cNvSpPr/>
          <p:nvPr/>
        </p:nvSpPr>
        <p:spPr>
          <a:xfrm>
            <a:off x="8574283" y="1897344"/>
            <a:ext cx="2803883" cy="400110"/>
          </a:xfrm>
          <a:prstGeom prst="rect">
            <a:avLst/>
          </a:prstGeom>
        </p:spPr>
        <p:txBody>
          <a:bodyPr wrap="square">
            <a:spAutoFit/>
          </a:bodyPr>
          <a:lstStyle/>
          <a:p>
            <a:pPr algn="ctr"/>
            <a:r>
              <a:rPr lang="zh-CN" altLang="en-US" sz="2000" b="1" cap="all" dirty="0">
                <a:solidFill>
                  <a:srgbClr val="AA8E2D"/>
                </a:solidFill>
                <a:latin typeface="PMingLiU" panose="02020500000000000000" pitchFamily="18" charset="-120"/>
                <a:ea typeface="PMingLiU" panose="02020500000000000000" pitchFamily="18" charset="-120"/>
              </a:rPr>
              <a:t>校友所服务的机构包括</a:t>
            </a:r>
          </a:p>
        </p:txBody>
      </p:sp>
      <p:sp>
        <p:nvSpPr>
          <p:cNvPr id="38" name="Rectangle 37">
            <a:extLst>
              <a:ext uri="{FF2B5EF4-FFF2-40B4-BE49-F238E27FC236}">
                <a16:creationId xmlns:a16="http://schemas.microsoft.com/office/drawing/2014/main" id="{236439D8-41CD-4B15-9EA9-ED2DABED9D11}"/>
              </a:ext>
            </a:extLst>
          </p:cNvPr>
          <p:cNvSpPr/>
          <p:nvPr/>
        </p:nvSpPr>
        <p:spPr>
          <a:xfrm>
            <a:off x="8270693" y="2370682"/>
            <a:ext cx="3662227" cy="346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119063" indent="-119063">
              <a:spcAft>
                <a:spcPts val="300"/>
              </a:spcAft>
              <a:buFont typeface="Arial" panose="020B0604020202020204" pitchFamily="34" charset="0"/>
              <a:buChar char="•"/>
            </a:pPr>
            <a:r>
              <a:rPr lang="en-US" sz="1250" dirty="0">
                <a:solidFill>
                  <a:schemeClr val="tx1">
                    <a:lumMod val="85000"/>
                    <a:lumOff val="15000"/>
                  </a:schemeClr>
                </a:solidFill>
              </a:rPr>
              <a:t>AIG/AIA</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Bank of America Merrill Lynch</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Bank of China</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Barclays</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BNP Paribas</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Cathay Pacific</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Citibank</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Credit Suisse</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DBS</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Deloitte</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Ernst &amp; Young</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Goldman Sachs</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HKSAR Government</a:t>
            </a:r>
          </a:p>
          <a:p>
            <a:pPr marL="285750" indent="-285750">
              <a:spcAft>
                <a:spcPts val="300"/>
              </a:spcAft>
              <a:buFont typeface="Arial" panose="020B0604020202020204" pitchFamily="34" charset="0"/>
              <a:buChar char="•"/>
            </a:pPr>
            <a:endParaRPr lang="en-US" sz="1250" dirty="0">
              <a:solidFill>
                <a:schemeClr val="tx1">
                  <a:lumMod val="85000"/>
                  <a:lumOff val="15000"/>
                </a:schemeClr>
              </a:solidFill>
            </a:endParaRPr>
          </a:p>
          <a:p>
            <a:pPr marL="285750" indent="-285750">
              <a:spcAft>
                <a:spcPts val="300"/>
              </a:spcAft>
              <a:buFont typeface="Arial" panose="020B0604020202020204" pitchFamily="34" charset="0"/>
              <a:buChar char="•"/>
            </a:pPr>
            <a:endParaRPr lang="en-US" sz="1250" dirty="0">
              <a:solidFill>
                <a:schemeClr val="tx1">
                  <a:lumMod val="85000"/>
                  <a:lumOff val="15000"/>
                </a:schemeClr>
              </a:solidFill>
            </a:endParaRP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Hang Seng Bank</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HK Monetary Authority</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Hospital Authority</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HSBC</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IBM</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JP Morgan</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KPMG</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Microsoft</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Morgan Stanley</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MTR</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PCCW</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PWC</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Standard Chartered</a:t>
            </a:r>
          </a:p>
          <a:p>
            <a:pPr marL="119063" indent="-119063">
              <a:spcAft>
                <a:spcPts val="300"/>
              </a:spcAft>
              <a:buFont typeface="Arial" panose="020B0604020202020204" pitchFamily="34" charset="0"/>
              <a:buChar char="•"/>
            </a:pPr>
            <a:r>
              <a:rPr lang="en-US" sz="1250" dirty="0">
                <a:solidFill>
                  <a:schemeClr val="tx1">
                    <a:lumMod val="85000"/>
                    <a:lumOff val="15000"/>
                  </a:schemeClr>
                </a:solidFill>
              </a:rPr>
              <a:t>UBS</a:t>
            </a:r>
          </a:p>
          <a:p>
            <a:pPr>
              <a:spcAft>
                <a:spcPts val="300"/>
              </a:spcAft>
            </a:pPr>
            <a:endParaRPr lang="en-HK" sz="1250" dirty="0">
              <a:solidFill>
                <a:schemeClr val="tx1">
                  <a:lumMod val="85000"/>
                  <a:lumOff val="15000"/>
                </a:schemeClr>
              </a:solidFill>
            </a:endParaRPr>
          </a:p>
        </p:txBody>
      </p:sp>
      <p:pic>
        <p:nvPicPr>
          <p:cNvPr id="3" name="Picture 2">
            <a:extLst>
              <a:ext uri="{FF2B5EF4-FFF2-40B4-BE49-F238E27FC236}">
                <a16:creationId xmlns:a16="http://schemas.microsoft.com/office/drawing/2014/main" id="{08311213-7553-08EA-5727-17A80C274E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83" t="16959" r="12589" b="11623"/>
          <a:stretch/>
        </p:blipFill>
        <p:spPr>
          <a:xfrm>
            <a:off x="616910" y="1505903"/>
            <a:ext cx="3598862" cy="2984321"/>
          </a:xfrm>
          <a:prstGeom prst="ellipse">
            <a:avLst/>
          </a:prstGeom>
        </p:spPr>
      </p:pic>
    </p:spTree>
    <p:extLst>
      <p:ext uri="{BB962C8B-B14F-4D97-AF65-F5344CB8AC3E}">
        <p14:creationId xmlns:p14="http://schemas.microsoft.com/office/powerpoint/2010/main" val="216301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E6D508-4DDF-4984-9A57-2343674C912D}"/>
              </a:ext>
            </a:extLst>
          </p:cNvPr>
          <p:cNvSpPr/>
          <p:nvPr/>
        </p:nvSpPr>
        <p:spPr>
          <a:xfrm>
            <a:off x="-1" y="1393"/>
            <a:ext cx="7507225"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推 动 知 识 转 移，参 与 公 共 事 务</a:t>
            </a:r>
            <a:endParaRPr lang="en-US" sz="2600" b="1" i="1" dirty="0">
              <a:solidFill>
                <a:srgbClr val="AA8E2D"/>
              </a:solidFill>
              <a:latin typeface="PMingLiU" panose="02020500000000000000" pitchFamily="18" charset="-120"/>
              <a:ea typeface="PMingLiU" panose="02020500000000000000" pitchFamily="18" charset="-120"/>
            </a:endParaRPr>
          </a:p>
        </p:txBody>
      </p:sp>
      <p:sp>
        <p:nvSpPr>
          <p:cNvPr id="4" name="Slide Number Placeholder 3"/>
          <p:cNvSpPr>
            <a:spLocks noGrp="1"/>
          </p:cNvSpPr>
          <p:nvPr>
            <p:ph type="sldNum" sz="quarter" idx="12"/>
          </p:nvPr>
        </p:nvSpPr>
        <p:spPr/>
        <p:txBody>
          <a:bodyPr/>
          <a:lstStyle/>
          <a:p>
            <a:fld id="{20BB075F-7156-4361-A963-58BBBAA2E5CD}" type="slidenum">
              <a:rPr lang="en-US" smtClean="0"/>
              <a:t>19</a:t>
            </a:fld>
            <a:endParaRPr lang="en-US" dirty="0"/>
          </a:p>
        </p:txBody>
      </p:sp>
      <p:sp>
        <p:nvSpPr>
          <p:cNvPr id="13" name="Rounded Rectangle 12"/>
          <p:cNvSpPr/>
          <p:nvPr/>
        </p:nvSpPr>
        <p:spPr>
          <a:xfrm>
            <a:off x="403316" y="2698083"/>
            <a:ext cx="5631782" cy="3254661"/>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14" name="Rectangle 13"/>
          <p:cNvSpPr/>
          <p:nvPr/>
        </p:nvSpPr>
        <p:spPr>
          <a:xfrm>
            <a:off x="1354272" y="2951449"/>
            <a:ext cx="3795449" cy="400110"/>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定期举办公开研讨会</a:t>
            </a:r>
            <a:endParaRPr lang="en-US" sz="2000" b="1" dirty="0">
              <a:solidFill>
                <a:srgbClr val="AA8E2D"/>
              </a:solidFill>
              <a:latin typeface="PMingLiU" panose="02020500000000000000" pitchFamily="18" charset="-120"/>
              <a:ea typeface="PMingLiU" panose="02020500000000000000" pitchFamily="18" charset="-120"/>
            </a:endParaRPr>
          </a:p>
        </p:txBody>
      </p:sp>
      <p:pic>
        <p:nvPicPr>
          <p:cNvPr id="16" name="Graphic 32" descr="Chat with solid fill">
            <a:extLst>
              <a:ext uri="{FF2B5EF4-FFF2-40B4-BE49-F238E27FC236}">
                <a16:creationId xmlns:a16="http://schemas.microsoft.com/office/drawing/2014/main" id="{C9BE983E-B953-4DDC-8683-BCB8EFC45C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5357" y="2850287"/>
            <a:ext cx="713498" cy="713498"/>
          </a:xfrm>
          <a:prstGeom prst="rect">
            <a:avLst/>
          </a:prstGeom>
        </p:spPr>
      </p:pic>
      <p:sp>
        <p:nvSpPr>
          <p:cNvPr id="18" name="Rounded Rectangle 17"/>
          <p:cNvSpPr/>
          <p:nvPr/>
        </p:nvSpPr>
        <p:spPr>
          <a:xfrm>
            <a:off x="6350423" y="2698083"/>
            <a:ext cx="5393253" cy="104309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19" name="Rectangle 18"/>
          <p:cNvSpPr/>
          <p:nvPr/>
        </p:nvSpPr>
        <p:spPr>
          <a:xfrm>
            <a:off x="7280228" y="2868729"/>
            <a:ext cx="4120108" cy="1015663"/>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影响政策和实践</a:t>
            </a:r>
          </a:p>
          <a:p>
            <a:endParaRPr lang="zh-TW" altLang="en-US" sz="2000" b="1" dirty="0">
              <a:solidFill>
                <a:srgbClr val="AA8E2D"/>
              </a:solidFill>
            </a:endParaRPr>
          </a:p>
          <a:p>
            <a:r>
              <a:rPr lang="en-US" sz="2000" b="1" dirty="0">
                <a:solidFill>
                  <a:srgbClr val="AA8E2D"/>
                </a:solidFill>
              </a:rPr>
              <a:t> </a:t>
            </a:r>
          </a:p>
        </p:txBody>
      </p:sp>
      <p:pic>
        <p:nvPicPr>
          <p:cNvPr id="22" name="Graphic 33" descr="Workflow with solid fill">
            <a:extLst>
              <a:ext uri="{FF2B5EF4-FFF2-40B4-BE49-F238E27FC236}">
                <a16:creationId xmlns:a16="http://schemas.microsoft.com/office/drawing/2014/main" id="{3647781B-3535-47A4-8620-65AAD0FF44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66731" y="2828241"/>
            <a:ext cx="713497" cy="713497"/>
          </a:xfrm>
          <a:prstGeom prst="rect">
            <a:avLst/>
          </a:prstGeom>
        </p:spPr>
      </p:pic>
      <p:sp>
        <p:nvSpPr>
          <p:cNvPr id="23" name="Rounded Rectangle 23">
            <a:extLst>
              <a:ext uri="{FF2B5EF4-FFF2-40B4-BE49-F238E27FC236}">
                <a16:creationId xmlns:a16="http://schemas.microsoft.com/office/drawing/2014/main" id="{334C42CA-A366-4AEE-BE75-EFC7566C6594}"/>
              </a:ext>
            </a:extLst>
          </p:cNvPr>
          <p:cNvSpPr/>
          <p:nvPr/>
        </p:nvSpPr>
        <p:spPr>
          <a:xfrm>
            <a:off x="6361009" y="3853483"/>
            <a:ext cx="5382667" cy="2099261"/>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4" name="Rectangle 23">
            <a:extLst>
              <a:ext uri="{FF2B5EF4-FFF2-40B4-BE49-F238E27FC236}">
                <a16:creationId xmlns:a16="http://schemas.microsoft.com/office/drawing/2014/main" id="{96EE811A-3C3D-46F3-944F-81321AD56A72}"/>
              </a:ext>
            </a:extLst>
          </p:cNvPr>
          <p:cNvSpPr/>
          <p:nvPr/>
        </p:nvSpPr>
        <p:spPr>
          <a:xfrm>
            <a:off x="7290814" y="4002742"/>
            <a:ext cx="4452863" cy="400110"/>
          </a:xfrm>
          <a:prstGeom prst="rect">
            <a:avLst/>
          </a:prstGeom>
        </p:spPr>
        <p:txBody>
          <a:bodyPr wrap="square">
            <a:spAutoFit/>
          </a:bodyPr>
          <a:lstStyle/>
          <a:p>
            <a:r>
              <a:rPr lang="zh-CN" altLang="en-US" sz="2000" b="1" dirty="0">
                <a:solidFill>
                  <a:srgbClr val="AA8E2D"/>
                </a:solidFill>
                <a:latin typeface="PMingLiU" panose="02020500000000000000" pitchFamily="18" charset="-120"/>
                <a:ea typeface="PMingLiU" panose="02020500000000000000" pitchFamily="18" charset="-120"/>
              </a:rPr>
              <a:t>学者参加公共事务</a:t>
            </a:r>
            <a:endParaRPr lang="en-US" sz="2000" b="1" dirty="0">
              <a:solidFill>
                <a:srgbClr val="AA8E2D"/>
              </a:solidFill>
              <a:latin typeface="PMingLiU" panose="02020500000000000000" pitchFamily="18" charset="-120"/>
              <a:ea typeface="PMingLiU" panose="02020500000000000000" pitchFamily="18" charset="-120"/>
            </a:endParaRPr>
          </a:p>
        </p:txBody>
      </p:sp>
      <p:sp>
        <p:nvSpPr>
          <p:cNvPr id="25" name="Rectangle 24">
            <a:extLst>
              <a:ext uri="{FF2B5EF4-FFF2-40B4-BE49-F238E27FC236}">
                <a16:creationId xmlns:a16="http://schemas.microsoft.com/office/drawing/2014/main" id="{CCC13485-A7F9-4FDC-AE34-8D44384ECCAB}"/>
              </a:ext>
            </a:extLst>
          </p:cNvPr>
          <p:cNvSpPr/>
          <p:nvPr/>
        </p:nvSpPr>
        <p:spPr>
          <a:xfrm>
            <a:off x="7314878" y="4400540"/>
            <a:ext cx="3917898" cy="1077218"/>
          </a:xfrm>
          <a:prstGeom prst="rect">
            <a:avLst/>
          </a:prstGeom>
        </p:spPr>
        <p:txBody>
          <a:bodyPr wrap="square">
            <a:spAutoFit/>
          </a:bodyPr>
          <a:lstStyle/>
          <a:p>
            <a:pPr marL="285750" indent="-285750">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加入太平洋经济合作香港委员会、金管局</a:t>
            </a:r>
            <a:r>
              <a:rPr lang="en-US" altLang="zh-CN"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CBDC</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专家小组</a:t>
            </a:r>
            <a:r>
              <a:rPr lang="zh-TW" altLang="en-US" sz="1600" spc="-20">
                <a:solidFill>
                  <a:srgbClr val="212121"/>
                </a:solidFill>
                <a:latin typeface="PMingLiU"/>
                <a:cs typeface="PMingLiU"/>
              </a:rPr>
              <a:t>、</a:t>
            </a:r>
            <a:r>
              <a:rPr lang="zh-CN" altLang="en-US" sz="160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电</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讯事务委员会等组织</a:t>
            </a:r>
            <a:r>
              <a:rPr lang="en-US" altLang="zh-CN"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协助推动相关公共事务领域的发展</a:t>
            </a:r>
            <a:endParaRPr 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pic>
        <p:nvPicPr>
          <p:cNvPr id="26" name="Graphic 18" descr="Group of men with solid fill">
            <a:extLst>
              <a:ext uri="{FF2B5EF4-FFF2-40B4-BE49-F238E27FC236}">
                <a16:creationId xmlns:a16="http://schemas.microsoft.com/office/drawing/2014/main" id="{D4E66310-96DE-4E60-83CF-D021DB0EFC3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77318" y="3950570"/>
            <a:ext cx="713497" cy="713497"/>
          </a:xfrm>
          <a:prstGeom prst="rect">
            <a:avLst/>
          </a:prstGeom>
        </p:spPr>
      </p:pic>
      <p:sp>
        <p:nvSpPr>
          <p:cNvPr id="31" name="Rectangle 30"/>
          <p:cNvSpPr/>
          <p:nvPr/>
        </p:nvSpPr>
        <p:spPr>
          <a:xfrm>
            <a:off x="3614798" y="884146"/>
            <a:ext cx="266738" cy="237388"/>
          </a:xfrm>
          <a:prstGeom prst="rect">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105568" y="1405190"/>
            <a:ext cx="546678" cy="1144588"/>
          </a:xfrm>
          <a:prstGeom prst="rect">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52918" y="3342034"/>
            <a:ext cx="4284528" cy="2677656"/>
          </a:xfrm>
          <a:prstGeom prst="rect">
            <a:avLst/>
          </a:prstGeom>
        </p:spPr>
        <p:txBody>
          <a:bodyPr wrap="square">
            <a:spAutoFit/>
          </a:bodyPr>
          <a:lstStyle/>
          <a:p>
            <a:pPr>
              <a:spcAft>
                <a:spcPts val="600"/>
              </a:spcAft>
            </a:pPr>
            <a:r>
              <a:rPr lang="zh-CN" altLang="en-US" dirty="0">
                <a:solidFill>
                  <a:schemeClr val="tx1">
                    <a:lumMod val="85000"/>
                    <a:lumOff val="15000"/>
                  </a:schemeClr>
                </a:solidFill>
                <a:latin typeface="PMingLiU" panose="02020500000000000000" pitchFamily="18" charset="-120"/>
                <a:ea typeface="PMingLiU" panose="02020500000000000000" pitchFamily="18" charset="-120"/>
              </a:rPr>
              <a:t>分享最新研究成果，推动社会讨论</a:t>
            </a:r>
            <a:r>
              <a:rPr lang="zh-TW" altLang="en-US" dirty="0">
                <a:solidFill>
                  <a:schemeClr val="tx1">
                    <a:lumMod val="85000"/>
                    <a:lumOff val="15000"/>
                  </a:schemeClr>
                </a:solidFill>
                <a:latin typeface="PMingLiU" panose="02020500000000000000" pitchFamily="18" charset="-120"/>
                <a:ea typeface="PMingLiU" panose="02020500000000000000" pitchFamily="18" charset="-120"/>
              </a:rPr>
              <a:t>，</a:t>
            </a:r>
            <a:r>
              <a:rPr lang="zh-CN" altLang="en-US" dirty="0">
                <a:solidFill>
                  <a:schemeClr val="tx1">
                    <a:lumMod val="85000"/>
                    <a:lumOff val="15000"/>
                  </a:schemeClr>
                </a:solidFill>
                <a:latin typeface="PMingLiU" panose="02020500000000000000" pitchFamily="18" charset="-120"/>
                <a:ea typeface="PMingLiU" panose="02020500000000000000" pitchFamily="18" charset="-120"/>
              </a:rPr>
              <a:t>　　例如</a:t>
            </a:r>
            <a:r>
              <a:rPr lang="zh-TW" altLang="en-US" dirty="0">
                <a:solidFill>
                  <a:schemeClr val="tx1">
                    <a:lumMod val="85000"/>
                    <a:lumOff val="15000"/>
                  </a:schemeClr>
                </a:solidFill>
              </a:rPr>
              <a:t> </a:t>
            </a:r>
            <a:r>
              <a:rPr lang="en-US" dirty="0">
                <a:solidFill>
                  <a:schemeClr val="tx1">
                    <a:lumMod val="85000"/>
                    <a:lumOff val="15000"/>
                  </a:schemeClr>
                </a:solidFill>
              </a:rPr>
              <a:t>: </a:t>
            </a:r>
          </a:p>
          <a:p>
            <a:pPr marL="285750" indent="-285750">
              <a:spcAft>
                <a:spcPts val="600"/>
              </a:spcAft>
              <a:buFont typeface="Arial" panose="020B0604020202020204" pitchFamily="34" charset="0"/>
              <a:buChar char="•"/>
            </a:pPr>
            <a:r>
              <a:rPr lang="zh-TW" altLang="en-US" sz="1600" b="1" dirty="0">
                <a:solidFill>
                  <a:srgbClr val="1C2F67"/>
                </a:solidFill>
                <a:latin typeface="+mn-ea"/>
                <a:cs typeface="Nirmala UI Semilight" panose="020B0402040204020203" pitchFamily="34" charset="0"/>
              </a:rPr>
              <a:t>学院杂志</a:t>
            </a:r>
            <a:r>
              <a:rPr lang="zh-CN" altLang="en-US" sz="1600" b="1" dirty="0">
                <a:solidFill>
                  <a:srgbClr val="1C2F67"/>
                </a:solidFill>
                <a:latin typeface="+mn-ea"/>
                <a:cs typeface="Nirmala UI Semilight" panose="020B0402040204020203" pitchFamily="34" charset="0"/>
              </a:rPr>
              <a:t> </a:t>
            </a:r>
            <a:r>
              <a:rPr lang="en-US" sz="1600" b="1" dirty="0" err="1">
                <a:solidFill>
                  <a:srgbClr val="1C2F67"/>
                </a:solidFill>
                <a:ea typeface="Nirmala UI Semilight" panose="020B0402040204020203" pitchFamily="34" charset="0"/>
                <a:cs typeface="Nirmala UI Semilight" panose="020B0402040204020203" pitchFamily="34" charset="0"/>
              </a:rPr>
              <a:t>Biz@HKUST</a:t>
            </a:r>
            <a:r>
              <a:rPr lang="zh-TW" altLang="en-US" sz="1600" b="1" dirty="0">
                <a:solidFill>
                  <a:srgbClr val="1C2F67"/>
                </a:solidFill>
                <a:ea typeface="Nirmala UI Semilight" panose="020B0402040204020203" pitchFamily="34" charset="0"/>
                <a:cs typeface="Nirmala UI Semilight" panose="020B0402040204020203" pitchFamily="34" charset="0"/>
              </a:rPr>
              <a:t>：</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探讨热门议题</a:t>
            </a:r>
          </a:p>
          <a:p>
            <a:pPr marL="285750" indent="-285750">
              <a:spcAft>
                <a:spcPts val="600"/>
              </a:spcAft>
              <a:buFont typeface="Arial" panose="020B0604020202020204" pitchFamily="34" charset="0"/>
              <a:buChar char="•"/>
            </a:pPr>
            <a:r>
              <a:rPr lang="zh-TW" altLang="en-US" sz="1600" b="1" dirty="0">
                <a:solidFill>
                  <a:srgbClr val="1C2F67"/>
                </a:solidFill>
                <a:latin typeface="+mn-ea"/>
                <a:cs typeface="Nirmala UI Semilight" panose="020B0402040204020203" pitchFamily="34" charset="0"/>
              </a:rPr>
              <a:t>研究分享 </a:t>
            </a:r>
            <a:r>
              <a:rPr lang="en-US" sz="1600" b="1" dirty="0" err="1">
                <a:solidFill>
                  <a:srgbClr val="1C2F67"/>
                </a:solidFill>
                <a:ea typeface="Nirmala UI Semilight" panose="020B0402040204020203" pitchFamily="34" charset="0"/>
                <a:cs typeface="Nirmala UI Semilight" panose="020B0402040204020203" pitchFamily="34" charset="0"/>
              </a:rPr>
              <a:t>BizTalks</a:t>
            </a:r>
            <a:r>
              <a:rPr lang="zh-TW" altLang="en-US" sz="1600" b="1" dirty="0">
                <a:solidFill>
                  <a:srgbClr val="1C2F67"/>
                </a:solidFill>
                <a:ea typeface="Nirmala UI Semilight" panose="020B0402040204020203" pitchFamily="34" charset="0"/>
                <a:cs typeface="Nirmala UI Semilight" panose="020B0402040204020203" pitchFamily="34" charset="0"/>
              </a:rPr>
              <a:t>：</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以轻松易明的方式，　分享商管研究的真知灼见</a:t>
            </a:r>
            <a:endParaRPr lang="zh-TW"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285750" indent="-285750">
              <a:buFont typeface="Arial" panose="020B0604020202020204" pitchFamily="34" charset="0"/>
              <a:buChar char="•"/>
            </a:pPr>
            <a:r>
              <a:rPr lang="zh-TW" altLang="en-US" sz="1600" b="1" dirty="0">
                <a:solidFill>
                  <a:srgbClr val="1C2F67"/>
                </a:solidFill>
                <a:latin typeface="PMingLiU" panose="02020500000000000000" pitchFamily="18" charset="-120"/>
                <a:ea typeface="PMingLiU" panose="02020500000000000000" pitchFamily="18" charset="-120"/>
                <a:cs typeface="Nirmala UI Semilight" panose="020B0402040204020203" pitchFamily="34" charset="0"/>
              </a:rPr>
              <a:t>网上平台 </a:t>
            </a:r>
            <a:r>
              <a:rPr lang="en-US" sz="1600" b="1" dirty="0" err="1">
                <a:solidFill>
                  <a:srgbClr val="1C2F67"/>
                </a:solidFill>
                <a:ea typeface="Nirmala UI Semilight" panose="020B0402040204020203" pitchFamily="34" charset="0"/>
                <a:cs typeface="Nirmala UI Semilight" panose="020B0402040204020203" pitchFamily="34" charset="0"/>
              </a:rPr>
              <a:t>BizInsight@HKUST</a:t>
            </a:r>
            <a:r>
              <a:rPr lang="zh-TW" altLang="en-US" sz="1600" b="1" dirty="0">
                <a:solidFill>
                  <a:srgbClr val="1C2F67"/>
                </a:solidFill>
                <a:ea typeface="Nirmala UI Semilight" panose="020B0402040204020203" pitchFamily="34" charset="0"/>
                <a:cs typeface="Nirmala UI Semilight" panose="020B0402040204020203" pitchFamily="34" charset="0"/>
              </a:rPr>
              <a:t>：</a:t>
            </a:r>
            <a:r>
              <a:rPr lang="zh-TW" altLang="en-US" sz="1600" dirty="0">
                <a:solidFill>
                  <a:schemeClr val="tx1">
                    <a:lumMod val="85000"/>
                    <a:lumOff val="15000"/>
                  </a:schemeClr>
                </a:solidFill>
                <a:latin typeface="+mn-ea"/>
                <a:cs typeface="Nirmala UI Semilight" panose="020B0402040204020203" pitchFamily="34" charset="0"/>
              </a:rPr>
              <a:t>一</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个全新的网上平台，以易于理解的演讲、商业研究报告、动画视频等方式，分享发人深省的研究成果</a:t>
            </a:r>
            <a:endParaRPr 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pic>
        <p:nvPicPr>
          <p:cNvPr id="17" name="Picture 16"/>
          <p:cNvPicPr>
            <a:picLocks noChangeAspect="1"/>
          </p:cNvPicPr>
          <p:nvPr/>
        </p:nvPicPr>
        <p:blipFill>
          <a:blip r:embed="rId9"/>
          <a:stretch>
            <a:fillRect/>
          </a:stretch>
        </p:blipFill>
        <p:spPr>
          <a:xfrm>
            <a:off x="3565450" y="881436"/>
            <a:ext cx="4945963" cy="1772149"/>
          </a:xfrm>
          <a:prstGeom prst="rect">
            <a:avLst/>
          </a:prstGeom>
          <a:ln>
            <a:noFill/>
          </a:ln>
          <a:effectLst>
            <a:softEdge rad="112500"/>
          </a:effectLst>
        </p:spPr>
      </p:pic>
      <p:grpSp>
        <p:nvGrpSpPr>
          <p:cNvPr id="6" name="Group 5"/>
          <p:cNvGrpSpPr/>
          <p:nvPr/>
        </p:nvGrpSpPr>
        <p:grpSpPr>
          <a:xfrm>
            <a:off x="5014873" y="2177539"/>
            <a:ext cx="1813310" cy="426762"/>
            <a:chOff x="7237856" y="1858692"/>
            <a:chExt cx="2279389" cy="506926"/>
          </a:xfrm>
        </p:grpSpPr>
        <p:sp>
          <p:nvSpPr>
            <p:cNvPr id="5" name="Rectangle 4"/>
            <p:cNvSpPr/>
            <p:nvPr/>
          </p:nvSpPr>
          <p:spPr>
            <a:xfrm>
              <a:off x="7237856" y="1858692"/>
              <a:ext cx="2279389" cy="50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www.bm.ust.hk/img/biztalks-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4512" y="1907332"/>
              <a:ext cx="1886077" cy="40964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7280228" y="3242159"/>
            <a:ext cx="4148124" cy="584775"/>
          </a:xfrm>
          <a:prstGeom prst="rect">
            <a:avLst/>
          </a:prstGeom>
        </p:spPr>
        <p:txBody>
          <a:bodyPr wrap="square">
            <a:spAutoFit/>
          </a:bodyPr>
          <a:lstStyle/>
          <a:p>
            <a:pPr marL="285750" indent="-285750">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在主流媒体发表专题文章或评论</a:t>
            </a:r>
            <a:endParaRPr lang="zh-TW"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pPr marL="285750" indent="-285750">
              <a:buFont typeface="Arial" panose="020B0604020202020204" pitchFamily="34" charset="0"/>
              <a:buChar char="•"/>
            </a:pPr>
            <a:endParaRPr lang="en-US" sz="1600" dirty="0">
              <a:solidFill>
                <a:schemeClr val="tx1">
                  <a:lumMod val="85000"/>
                  <a:lumOff val="15000"/>
                </a:schemeClr>
              </a:solidFill>
              <a:latin typeface="+mn-ea"/>
              <a:cs typeface="Nirmala UI Semilight" panose="020B0402040204020203" pitchFamily="34" charset="0"/>
            </a:endParaRPr>
          </a:p>
        </p:txBody>
      </p:sp>
    </p:spTree>
    <p:extLst>
      <p:ext uri="{BB962C8B-B14F-4D97-AF65-F5344CB8AC3E}">
        <p14:creationId xmlns:p14="http://schemas.microsoft.com/office/powerpoint/2010/main" val="226639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58525" y="3247928"/>
            <a:ext cx="6104302" cy="1963849"/>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16" name="Rounded Rectangle 15"/>
          <p:cNvSpPr/>
          <p:nvPr/>
        </p:nvSpPr>
        <p:spPr>
          <a:xfrm>
            <a:off x="744176" y="1770788"/>
            <a:ext cx="6104300" cy="1181961"/>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4" name="Slide Number Placeholder 3"/>
          <p:cNvSpPr>
            <a:spLocks noGrp="1"/>
          </p:cNvSpPr>
          <p:nvPr>
            <p:ph type="sldNum" sz="quarter" idx="12"/>
          </p:nvPr>
        </p:nvSpPr>
        <p:spPr/>
        <p:txBody>
          <a:bodyPr/>
          <a:lstStyle/>
          <a:p>
            <a:fld id="{20BB075F-7156-4361-A963-58BBBAA2E5CD}" type="slidenum">
              <a:rPr lang="en-US" smtClean="0"/>
              <a:t>2</a:t>
            </a:fld>
            <a:endParaRPr lang="en-US" dirty="0"/>
          </a:p>
        </p:txBody>
      </p:sp>
      <p:pic>
        <p:nvPicPr>
          <p:cNvPr id="8" name="Picture 7"/>
          <p:cNvPicPr>
            <a:picLocks noChangeAspect="1"/>
          </p:cNvPicPr>
          <p:nvPr/>
        </p:nvPicPr>
        <p:blipFill rotWithShape="1">
          <a:blip r:embed="rId3"/>
          <a:srcRect l="10082" t="5870" r="-10082" b="569"/>
          <a:stretch/>
        </p:blipFill>
        <p:spPr>
          <a:xfrm>
            <a:off x="7209221" y="0"/>
            <a:ext cx="6167204" cy="6020699"/>
          </a:xfrm>
          <a:prstGeom prst="parallelogram">
            <a:avLst/>
          </a:prstGeom>
          <a:ln w="57150">
            <a:noFill/>
          </a:ln>
          <a:effectLst/>
        </p:spPr>
      </p:pic>
      <p:sp>
        <p:nvSpPr>
          <p:cNvPr id="10" name="Rectangle 9"/>
          <p:cNvSpPr/>
          <p:nvPr/>
        </p:nvSpPr>
        <p:spPr>
          <a:xfrm>
            <a:off x="3396217" y="1825921"/>
            <a:ext cx="869149" cy="461665"/>
          </a:xfrm>
          <a:prstGeom prst="rect">
            <a:avLst/>
          </a:prstGeom>
        </p:spPr>
        <p:txBody>
          <a:bodyPr wrap="none">
            <a:spAutoFit/>
          </a:bodyPr>
          <a:lstStyle/>
          <a:p>
            <a:r>
              <a:rPr lang="zh-TW" altLang="en-US" sz="2400" cap="all" dirty="0">
                <a:solidFill>
                  <a:srgbClr val="AA8E2D"/>
                </a:solidFill>
                <a:effectLst>
                  <a:outerShdw blurRad="38100" dist="38100" dir="2700000" algn="tl">
                    <a:srgbClr val="000000">
                      <a:alpha val="43137"/>
                    </a:srgbClr>
                  </a:outerShdw>
                </a:effectLst>
              </a:rPr>
              <a:t>愿 景</a:t>
            </a:r>
          </a:p>
        </p:txBody>
      </p:sp>
      <p:sp>
        <p:nvSpPr>
          <p:cNvPr id="11" name="Rectangle 10"/>
          <p:cNvSpPr/>
          <p:nvPr/>
        </p:nvSpPr>
        <p:spPr>
          <a:xfrm>
            <a:off x="3910567" y="3327605"/>
            <a:ext cx="869149" cy="461665"/>
          </a:xfrm>
          <a:prstGeom prst="rect">
            <a:avLst/>
          </a:prstGeom>
        </p:spPr>
        <p:txBody>
          <a:bodyPr wrap="none">
            <a:spAutoFit/>
          </a:bodyPr>
          <a:lstStyle/>
          <a:p>
            <a:r>
              <a:rPr lang="zh-TW" altLang="en-US" sz="2400" cap="all" dirty="0">
                <a:solidFill>
                  <a:srgbClr val="AA8E2D"/>
                </a:solidFill>
                <a:effectLst>
                  <a:outerShdw blurRad="38100" dist="38100" dir="2700000" algn="tl">
                    <a:srgbClr val="000000">
                      <a:alpha val="43137"/>
                    </a:srgbClr>
                  </a:outerShdw>
                </a:effectLst>
              </a:rPr>
              <a:t>使 命</a:t>
            </a:r>
          </a:p>
        </p:txBody>
      </p:sp>
      <p:sp>
        <p:nvSpPr>
          <p:cNvPr id="12" name="Rectangle 11"/>
          <p:cNvSpPr/>
          <p:nvPr/>
        </p:nvSpPr>
        <p:spPr>
          <a:xfrm>
            <a:off x="1544320" y="3872677"/>
            <a:ext cx="5664901" cy="1169551"/>
          </a:xfrm>
          <a:prstGeom prst="rect">
            <a:avLst/>
          </a:prstGeom>
        </p:spPr>
        <p:txBody>
          <a:bodyPr wrap="square">
            <a:spAutoFit/>
          </a:bodyPr>
          <a:lstStyle/>
          <a:p>
            <a:pPr marL="285750" indent="-285750">
              <a:spcAft>
                <a:spcPts val="600"/>
              </a:spcAft>
              <a:buFont typeface="Arial" panose="020B0604020202020204" pitchFamily="34" charset="0"/>
              <a:buChar char="•"/>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开拓全球商业知识</a:t>
            </a:r>
          </a:p>
          <a:p>
            <a:pPr marL="285750" indent="-285750">
              <a:spcAft>
                <a:spcPts val="600"/>
              </a:spcAft>
              <a:buFont typeface="Arial" panose="020B0604020202020204" pitchFamily="34" charset="0"/>
              <a:buChar char="•"/>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在亚洲地区培育面向世界的商业领袖</a:t>
            </a:r>
          </a:p>
          <a:p>
            <a:pPr marL="285750" indent="-285750">
              <a:spcAft>
                <a:spcPts val="600"/>
              </a:spcAft>
              <a:buFont typeface="Arial" panose="020B0604020202020204" pitchFamily="34" charset="0"/>
              <a:buChar char="•"/>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为区内的经济及社会进步作出贡献</a:t>
            </a:r>
          </a:p>
        </p:txBody>
      </p:sp>
      <p:sp>
        <p:nvSpPr>
          <p:cNvPr id="13" name="Rectangle 12"/>
          <p:cNvSpPr/>
          <p:nvPr/>
        </p:nvSpPr>
        <p:spPr>
          <a:xfrm>
            <a:off x="744176" y="2347951"/>
            <a:ext cx="6104299" cy="400110"/>
          </a:xfrm>
          <a:prstGeom prst="rect">
            <a:avLst/>
          </a:prstGeom>
        </p:spPr>
        <p:txBody>
          <a:bodyPr wrap="square">
            <a:spAutoFit/>
          </a:bodyPr>
          <a:lstStyle/>
          <a:p>
            <a:pPr algn="ctr">
              <a:spcAft>
                <a:spcPts val="600"/>
              </a:spcAft>
            </a:pPr>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成为全球顶尖商学院</a:t>
            </a:r>
          </a:p>
        </p:txBody>
      </p:sp>
      <p:sp>
        <p:nvSpPr>
          <p:cNvPr id="14" name="Rectangle 13"/>
          <p:cNvSpPr/>
          <p:nvPr/>
        </p:nvSpPr>
        <p:spPr>
          <a:xfrm>
            <a:off x="619122" y="234808"/>
            <a:ext cx="6848478" cy="1200329"/>
          </a:xfrm>
          <a:prstGeom prst="rect">
            <a:avLst/>
          </a:prstGeom>
        </p:spPr>
        <p:txBody>
          <a:bodyPr wrap="square">
            <a:spAutoFit/>
          </a:bodyPr>
          <a:lstStyle/>
          <a:p>
            <a:pPr>
              <a:lnSpc>
                <a:spcPct val="150000"/>
              </a:lnSpc>
              <a:spcAft>
                <a:spcPts val="600"/>
              </a:spcAft>
            </a:pPr>
            <a:r>
              <a:rPr lang="zh-CN" altLang="en-US" sz="2400" dirty="0">
                <a:solidFill>
                  <a:srgbClr val="043266"/>
                </a:solidFill>
                <a:latin typeface="PMingLiU" panose="02020500000000000000" pitchFamily="18" charset="-120"/>
                <a:ea typeface="PMingLiU" panose="02020500000000000000" pitchFamily="18" charset="-120"/>
              </a:rPr>
              <a:t>香港科大商学院致力推动创新和追求卓越，锐意成为世界级工商管理学府，恪守三个主要使命</a:t>
            </a:r>
            <a:r>
              <a:rPr lang="zh-TW" altLang="en-US" sz="2400" dirty="0">
                <a:solidFill>
                  <a:srgbClr val="043266"/>
                </a:solidFill>
                <a:latin typeface="PMingLiU" panose="02020500000000000000" pitchFamily="18" charset="-120"/>
                <a:ea typeface="PMingLiU" panose="02020500000000000000" pitchFamily="18" charset="-120"/>
              </a:rPr>
              <a:t>：</a:t>
            </a:r>
            <a:endParaRPr lang="en-HK" sz="2400" dirty="0">
              <a:solidFill>
                <a:srgbClr val="043266"/>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81260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ight Triangle 63"/>
          <p:cNvSpPr/>
          <p:nvPr/>
        </p:nvSpPr>
        <p:spPr>
          <a:xfrm rot="10800000">
            <a:off x="10696553" y="40048"/>
            <a:ext cx="1431759" cy="1194006"/>
          </a:xfrm>
          <a:prstGeom prst="rtTriangle">
            <a:avLst/>
          </a:prstGeom>
          <a:solidFill>
            <a:srgbClr val="A58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p:nvSpPr>
        <p:spPr>
          <a:xfrm>
            <a:off x="6661068" y="4028947"/>
            <a:ext cx="980688" cy="2043799"/>
          </a:xfrm>
          <a:prstGeom prst="parallelogram">
            <a:avLst>
              <a:gd name="adj" fmla="val 25049"/>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0BB075F-7156-4361-A963-58BBBAA2E5CD}" type="slidenum">
              <a:rPr lang="en-US" smtClean="0"/>
              <a:t>20</a:t>
            </a:fld>
            <a:endParaRPr lang="en-US" dirty="0"/>
          </a:p>
        </p:txBody>
      </p:sp>
      <p:sp>
        <p:nvSpPr>
          <p:cNvPr id="20" name="Rectangle 19">
            <a:extLst>
              <a:ext uri="{FF2B5EF4-FFF2-40B4-BE49-F238E27FC236}">
                <a16:creationId xmlns:a16="http://schemas.microsoft.com/office/drawing/2014/main" id="{C9E6D508-4DDF-4984-9A57-2343674C912D}"/>
              </a:ext>
            </a:extLst>
          </p:cNvPr>
          <p:cNvSpPr/>
          <p:nvPr/>
        </p:nvSpPr>
        <p:spPr>
          <a:xfrm>
            <a:off x="-1" y="1393"/>
            <a:ext cx="7380515"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开 拓 全 球 商 业 知 识，主 导 商 业 研 究 课 题</a:t>
            </a:r>
            <a:endParaRPr lang="zh-TW" altLang="en-US" sz="2600" b="1" i="1" dirty="0">
              <a:solidFill>
                <a:srgbClr val="AA8E2D"/>
              </a:solidFill>
              <a:latin typeface="PMingLiU" panose="02020500000000000000" pitchFamily="18" charset="-120"/>
              <a:ea typeface="PMingLiU" panose="02020500000000000000" pitchFamily="18" charset="-120"/>
            </a:endParaRPr>
          </a:p>
        </p:txBody>
      </p:sp>
      <p:sp>
        <p:nvSpPr>
          <p:cNvPr id="34" name="Rounded Rectangle 33"/>
          <p:cNvSpPr/>
          <p:nvPr/>
        </p:nvSpPr>
        <p:spPr>
          <a:xfrm>
            <a:off x="185780" y="977623"/>
            <a:ext cx="6624093" cy="274070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35" name="Rectangle 34"/>
          <p:cNvSpPr/>
          <p:nvPr/>
        </p:nvSpPr>
        <p:spPr>
          <a:xfrm>
            <a:off x="1126748" y="1187888"/>
            <a:ext cx="1415772" cy="461665"/>
          </a:xfrm>
          <a:prstGeom prst="rect">
            <a:avLst/>
          </a:prstGeom>
        </p:spPr>
        <p:txBody>
          <a:bodyPr wrap="none">
            <a:spAutoFit/>
          </a:bodyPr>
          <a:lstStyle/>
          <a:p>
            <a:r>
              <a:rPr lang="zh-TW" altLang="en-US" sz="2400" b="1" dirty="0">
                <a:solidFill>
                  <a:srgbClr val="AA8E2D"/>
                </a:solidFill>
                <a:latin typeface="PMingLiU" panose="02020500000000000000" pitchFamily="18" charset="-120"/>
                <a:ea typeface="PMingLiU" panose="02020500000000000000" pitchFamily="18" charset="-120"/>
              </a:rPr>
              <a:t>研究领域</a:t>
            </a:r>
            <a:endParaRPr lang="en-HK" sz="2400" b="1" dirty="0">
              <a:solidFill>
                <a:srgbClr val="AA8E2D"/>
              </a:solidFill>
            </a:endParaRPr>
          </a:p>
        </p:txBody>
      </p:sp>
      <p:sp>
        <p:nvSpPr>
          <p:cNvPr id="37" name="Rectangle 36">
            <a:extLst>
              <a:ext uri="{FF2B5EF4-FFF2-40B4-BE49-F238E27FC236}">
                <a16:creationId xmlns:a16="http://schemas.microsoft.com/office/drawing/2014/main" id="{C19487CB-22E9-4D74-8820-F1F9DE99E360}"/>
              </a:ext>
            </a:extLst>
          </p:cNvPr>
          <p:cNvSpPr/>
          <p:nvPr/>
        </p:nvSpPr>
        <p:spPr>
          <a:xfrm>
            <a:off x="1126748" y="1657000"/>
            <a:ext cx="5369302" cy="1723549"/>
          </a:xfrm>
          <a:prstGeom prst="rect">
            <a:avLst/>
          </a:prstGeom>
        </p:spPr>
        <p:txBody>
          <a:bodyPr wrap="square">
            <a:spAutoFit/>
          </a:bodyPr>
          <a:lstStyle/>
          <a:p>
            <a:pPr marL="285750" indent="-285750">
              <a:spcAft>
                <a:spcPts val="600"/>
              </a:spcAft>
              <a:buFont typeface="Arial" panose="020B0604020202020204" pitchFamily="34" charset="0"/>
              <a:buChar char="•"/>
            </a:pPr>
            <a:r>
              <a:rPr lang="zh-CN" altLang="en-US" sz="16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商业研究领域广泛</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，涵盖会计、经济、金融、资讯系统、商业统计、营运管理、组织管理及市场学</a:t>
            </a:r>
          </a:p>
          <a:p>
            <a:pPr marL="285750" indent="-285750">
              <a:spcAft>
                <a:spcPts val="600"/>
              </a:spcAft>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以进行学科为本的研究项目为主，同时积极推动</a:t>
            </a:r>
            <a:r>
              <a:rPr lang="zh-CN" altLang="en-US" sz="16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跨学科研究</a:t>
            </a:r>
          </a:p>
          <a:p>
            <a:pPr marL="285750" indent="-285750">
              <a:spcAft>
                <a:spcPts val="600"/>
              </a:spcAft>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通过</a:t>
            </a:r>
            <a:r>
              <a:rPr lang="zh-CN" altLang="en-US" sz="16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研究和企业案例</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，提高对亚洲商业文化和营商手法的理解</a:t>
            </a:r>
            <a:endParaRPr lang="zh-TW"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sp>
        <p:nvSpPr>
          <p:cNvPr id="38" name="Rounded Rectangle 37"/>
          <p:cNvSpPr/>
          <p:nvPr/>
        </p:nvSpPr>
        <p:spPr>
          <a:xfrm>
            <a:off x="261981" y="3928596"/>
            <a:ext cx="6104302" cy="1665953"/>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39" name="Rectangle 38"/>
          <p:cNvSpPr/>
          <p:nvPr/>
        </p:nvSpPr>
        <p:spPr>
          <a:xfrm>
            <a:off x="1202948" y="4203098"/>
            <a:ext cx="2646878" cy="461665"/>
          </a:xfrm>
          <a:prstGeom prst="rect">
            <a:avLst/>
          </a:prstGeom>
        </p:spPr>
        <p:txBody>
          <a:bodyPr wrap="none">
            <a:spAutoFit/>
          </a:bodyPr>
          <a:lstStyle/>
          <a:p>
            <a:r>
              <a:rPr lang="zh-TW" altLang="en-US" sz="2400" b="1" dirty="0">
                <a:solidFill>
                  <a:srgbClr val="AA8E2D"/>
                </a:solidFill>
              </a:rPr>
              <a:t>研究</a:t>
            </a:r>
            <a:r>
              <a:rPr lang="zh-CN" altLang="en-US" sz="2400" b="1" dirty="0">
                <a:solidFill>
                  <a:srgbClr val="AA8E2D"/>
                </a:solidFill>
                <a:latin typeface="PMingLiU" panose="02020500000000000000" pitchFamily="18" charset="-120"/>
                <a:ea typeface="PMingLiU" panose="02020500000000000000" pitchFamily="18" charset="-120"/>
              </a:rPr>
              <a:t>论文及研讨会</a:t>
            </a:r>
            <a:endParaRPr lang="zh-TW" altLang="en-US" sz="2400" b="1" dirty="0">
              <a:solidFill>
                <a:srgbClr val="AA8E2D"/>
              </a:solidFill>
              <a:latin typeface="PMingLiU" panose="02020500000000000000" pitchFamily="18" charset="-120"/>
              <a:ea typeface="PMingLiU" panose="02020500000000000000" pitchFamily="18" charset="-120"/>
            </a:endParaRPr>
          </a:p>
        </p:txBody>
      </p:sp>
      <p:sp>
        <p:nvSpPr>
          <p:cNvPr id="41" name="Rectangle 40"/>
          <p:cNvSpPr/>
          <p:nvPr/>
        </p:nvSpPr>
        <p:spPr>
          <a:xfrm>
            <a:off x="1204723" y="4661116"/>
            <a:ext cx="5161560" cy="661720"/>
          </a:xfrm>
          <a:prstGeom prst="rect">
            <a:avLst/>
          </a:prstGeom>
        </p:spPr>
        <p:txBody>
          <a:bodyPr wrap="square">
            <a:spAutoFit/>
          </a:bodyPr>
          <a:lstStyle/>
          <a:p>
            <a:pPr marL="285750" indent="-285750">
              <a:spcAft>
                <a:spcPts val="600"/>
              </a:spcAft>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本院教授经常在</a:t>
            </a:r>
            <a:r>
              <a:rPr lang="zh-CN" altLang="en-US" sz="16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顶尖学术期刊</a:t>
            </a: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上发表文章</a:t>
            </a:r>
          </a:p>
          <a:p>
            <a:pPr marL="285750" indent="-285750">
              <a:spcAft>
                <a:spcPts val="600"/>
              </a:spcAft>
              <a:buFont typeface="Arial" panose="020B0604020202020204" pitchFamily="34" charset="0"/>
              <a:buChar char="•"/>
            </a:pPr>
            <a:r>
              <a:rPr lang="zh-CN" altLang="en-US" sz="16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学院积极组织及参与</a:t>
            </a:r>
            <a:r>
              <a:rPr lang="zh-CN" altLang="en-US" sz="1600" b="1"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学术活动</a:t>
            </a:r>
          </a:p>
        </p:txBody>
      </p:sp>
      <p:pic>
        <p:nvPicPr>
          <p:cNvPr id="45" name="Picture 3" descr="Wor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54" y="1107432"/>
            <a:ext cx="622576" cy="62257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Semin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08" y="4109798"/>
            <a:ext cx="648264" cy="648264"/>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13">
            <a:extLst>
              <a:ext uri="{FF2B5EF4-FFF2-40B4-BE49-F238E27FC236}">
                <a16:creationId xmlns:a16="http://schemas.microsoft.com/office/drawing/2014/main" id="{F6B5BB99-69C9-5398-399A-6F0C99D8ADD3}"/>
              </a:ext>
            </a:extLst>
          </p:cNvPr>
          <p:cNvSpPr/>
          <p:nvPr/>
        </p:nvSpPr>
        <p:spPr>
          <a:xfrm>
            <a:off x="8206035" y="856661"/>
            <a:ext cx="3433515" cy="2384118"/>
          </a:xfrm>
          <a:prstGeom prst="rect">
            <a:avLst/>
          </a:prstGeom>
          <a:blipFill>
            <a:blip r:embed="rId5" cstate="print"/>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733EBC4B-C1EB-5FD1-0AD6-AC21A102DB47}"/>
              </a:ext>
            </a:extLst>
          </p:cNvPr>
          <p:cNvSpPr/>
          <p:nvPr/>
        </p:nvSpPr>
        <p:spPr>
          <a:xfrm>
            <a:off x="7365919" y="3464852"/>
            <a:ext cx="3244931" cy="2311921"/>
          </a:xfrm>
          <a:prstGeom prst="rect">
            <a:avLst/>
          </a:prstGeom>
          <a:blipFill>
            <a:blip r:embed="rId5" cstate="print"/>
            <a:stretch>
              <a:fillRect/>
            </a:stretch>
          </a:blipFill>
        </p:spPr>
        <p:txBody>
          <a:bodyPr wrap="square" lIns="0" tIns="0" rIns="0" bIns="0" rtlCol="0"/>
          <a:lstStyle/>
          <a:p>
            <a:endParaRPr/>
          </a:p>
        </p:txBody>
      </p:sp>
      <p:pic>
        <p:nvPicPr>
          <p:cNvPr id="9" name="Picture 2">
            <a:extLst>
              <a:ext uri="{FF2B5EF4-FFF2-40B4-BE49-F238E27FC236}">
                <a16:creationId xmlns:a16="http://schemas.microsoft.com/office/drawing/2014/main" id="{13C4A6AD-A147-5D9F-4C19-E40EDC364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7549" y="929434"/>
            <a:ext cx="3142950" cy="2105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9C02532-D342-A70B-DD73-599E80935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511" y="3516215"/>
            <a:ext cx="3080152" cy="205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8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39D72D-8B5A-8AC4-1D03-76DCC41B1E9A}"/>
              </a:ext>
            </a:extLst>
          </p:cNvPr>
          <p:cNvSpPr/>
          <p:nvPr/>
        </p:nvSpPr>
        <p:spPr>
          <a:xfrm>
            <a:off x="2822284" y="3742406"/>
            <a:ext cx="2309492" cy="1118588"/>
          </a:xfrm>
          <a:prstGeom prst="rect">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0BB075F-7156-4361-A963-58BBBAA2E5CD}" type="slidenum">
              <a:rPr lang="en-US" smtClean="0"/>
              <a:t>21</a:t>
            </a:fld>
            <a:endParaRPr lang="en-US" dirty="0"/>
          </a:p>
        </p:txBody>
      </p:sp>
      <p:sp>
        <p:nvSpPr>
          <p:cNvPr id="9" name="Rectangle 8">
            <a:extLst>
              <a:ext uri="{FF2B5EF4-FFF2-40B4-BE49-F238E27FC236}">
                <a16:creationId xmlns:a16="http://schemas.microsoft.com/office/drawing/2014/main" id="{C9E6D508-4DDF-4984-9A57-2343674C912D}"/>
              </a:ext>
            </a:extLst>
          </p:cNvPr>
          <p:cNvSpPr/>
          <p:nvPr/>
        </p:nvSpPr>
        <p:spPr>
          <a:xfrm>
            <a:off x="0" y="1393"/>
            <a:ext cx="5173579"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与 商 界 建 立 伙 伴 关 系</a:t>
            </a:r>
            <a:endParaRPr lang="en-US" sz="2600" b="1" i="1" dirty="0">
              <a:solidFill>
                <a:srgbClr val="AA8E2D"/>
              </a:solidFill>
              <a:latin typeface="PMingLiU" panose="02020500000000000000" pitchFamily="18" charset="-120"/>
              <a:ea typeface="PMingLiU" panose="02020500000000000000" pitchFamily="18" charset="-120"/>
            </a:endParaRPr>
          </a:p>
        </p:txBody>
      </p:sp>
      <p:graphicFrame>
        <p:nvGraphicFramePr>
          <p:cNvPr id="3" name="Diagram 2"/>
          <p:cNvGraphicFramePr/>
          <p:nvPr>
            <p:extLst>
              <p:ext uri="{D42A27DB-BD31-4B8C-83A1-F6EECF244321}">
                <p14:modId xmlns:p14="http://schemas.microsoft.com/office/powerpoint/2010/main" val="4211871486"/>
              </p:ext>
            </p:extLst>
          </p:nvPr>
        </p:nvGraphicFramePr>
        <p:xfrm>
          <a:off x="4758728" y="988932"/>
          <a:ext cx="7222960" cy="4881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813592" y="1667907"/>
            <a:ext cx="1507959" cy="584775"/>
          </a:xfrm>
          <a:prstGeom prst="rect">
            <a:avLst/>
          </a:prstGeom>
          <a:noFill/>
        </p:spPr>
        <p:txBody>
          <a:bodyPr wrap="square" rtlCol="0">
            <a:spAutoFit/>
          </a:bodyPr>
          <a:lstStyle/>
          <a:p>
            <a:pPr algn="ctr"/>
            <a:r>
              <a:rPr lang="zh-CN" altLang="en-US" sz="1600" b="1" dirty="0">
                <a:solidFill>
                  <a:srgbClr val="1C2F67"/>
                </a:solidFill>
                <a:latin typeface="PMingLiU" panose="02020500000000000000" pitchFamily="18" charset="-120"/>
                <a:ea typeface="PMingLiU" panose="02020500000000000000" pitchFamily="18" charset="-120"/>
              </a:rPr>
              <a:t>与商界保持</a:t>
            </a:r>
            <a:br>
              <a:rPr lang="en-US" altLang="zh-CN" sz="1600" b="1" dirty="0">
                <a:solidFill>
                  <a:srgbClr val="1C2F67"/>
                </a:solidFill>
                <a:latin typeface="PMingLiU" panose="02020500000000000000" pitchFamily="18" charset="-120"/>
                <a:ea typeface="PMingLiU" panose="02020500000000000000" pitchFamily="18" charset="-120"/>
              </a:rPr>
            </a:br>
            <a:r>
              <a:rPr lang="zh-CN" altLang="en-US" sz="1600" b="1" dirty="0">
                <a:solidFill>
                  <a:srgbClr val="1C2F67"/>
                </a:solidFill>
                <a:latin typeface="PMingLiU" panose="02020500000000000000" pitchFamily="18" charset="-120"/>
                <a:ea typeface="PMingLiU" panose="02020500000000000000" pitchFamily="18" charset="-120"/>
              </a:rPr>
              <a:t>紧密联系</a:t>
            </a:r>
          </a:p>
        </p:txBody>
      </p:sp>
      <p:sp>
        <p:nvSpPr>
          <p:cNvPr id="13" name="TextBox 12"/>
          <p:cNvSpPr txBox="1"/>
          <p:nvPr/>
        </p:nvSpPr>
        <p:spPr>
          <a:xfrm>
            <a:off x="5123787" y="3138097"/>
            <a:ext cx="1535959" cy="584775"/>
          </a:xfrm>
          <a:prstGeom prst="rect">
            <a:avLst/>
          </a:prstGeom>
          <a:noFill/>
        </p:spPr>
        <p:txBody>
          <a:bodyPr wrap="square" rtlCol="0">
            <a:spAutoFit/>
          </a:bodyPr>
          <a:lstStyle/>
          <a:p>
            <a:pPr algn="ctr"/>
            <a:r>
              <a:rPr lang="zh-CN" altLang="en-US" sz="1600" b="1" dirty="0">
                <a:solidFill>
                  <a:srgbClr val="1C2F67"/>
                </a:solidFill>
                <a:latin typeface="PMingLiU" panose="02020500000000000000" pitchFamily="18" charset="-120"/>
                <a:ea typeface="PMingLiU" panose="02020500000000000000" pitchFamily="18" charset="-120"/>
              </a:rPr>
              <a:t>开拓多元学习培植未来领导</a:t>
            </a:r>
            <a:endParaRPr lang="en-US" sz="1600" b="1" dirty="0">
              <a:solidFill>
                <a:srgbClr val="1C2F67"/>
              </a:solidFill>
            </a:endParaRPr>
          </a:p>
        </p:txBody>
      </p:sp>
      <p:sp>
        <p:nvSpPr>
          <p:cNvPr id="14" name="TextBox 13"/>
          <p:cNvSpPr txBox="1"/>
          <p:nvPr/>
        </p:nvSpPr>
        <p:spPr>
          <a:xfrm>
            <a:off x="4906117" y="4587032"/>
            <a:ext cx="1254391" cy="584775"/>
          </a:xfrm>
          <a:prstGeom prst="rect">
            <a:avLst/>
          </a:prstGeom>
          <a:noFill/>
        </p:spPr>
        <p:txBody>
          <a:bodyPr wrap="square" rtlCol="0">
            <a:spAutoFit/>
          </a:bodyPr>
          <a:lstStyle/>
          <a:p>
            <a:pPr algn="ctr"/>
            <a:r>
              <a:rPr lang="zh-CN" altLang="en-US" sz="1600" b="1" dirty="0">
                <a:solidFill>
                  <a:srgbClr val="1C2F67"/>
                </a:solidFill>
                <a:latin typeface="PMingLiU" panose="02020500000000000000" pitchFamily="18" charset="-120"/>
                <a:ea typeface="PMingLiU" panose="02020500000000000000" pitchFamily="18" charset="-120"/>
              </a:rPr>
              <a:t>推动国际</a:t>
            </a:r>
            <a:endParaRPr lang="en-US" altLang="zh-CN" sz="1600" b="1" dirty="0">
              <a:solidFill>
                <a:srgbClr val="1C2F67"/>
              </a:solidFill>
              <a:latin typeface="PMingLiU" panose="02020500000000000000" pitchFamily="18" charset="-120"/>
              <a:ea typeface="PMingLiU" panose="02020500000000000000" pitchFamily="18" charset="-120"/>
            </a:endParaRPr>
          </a:p>
          <a:p>
            <a:pPr algn="ctr"/>
            <a:r>
              <a:rPr lang="zh-CN" altLang="en-US" sz="1600" b="1" dirty="0">
                <a:solidFill>
                  <a:srgbClr val="1C2F67"/>
                </a:solidFill>
                <a:latin typeface="PMingLiU" panose="02020500000000000000" pitchFamily="18" charset="-120"/>
                <a:ea typeface="PMingLiU" panose="02020500000000000000" pitchFamily="18" charset="-120"/>
              </a:rPr>
              <a:t>商管研究</a:t>
            </a:r>
            <a:endParaRPr lang="en-US" altLang="zh-CN" sz="1600" b="1" dirty="0">
              <a:solidFill>
                <a:srgbClr val="1C2F67"/>
              </a:solidFill>
              <a:latin typeface="PMingLiU" panose="02020500000000000000" pitchFamily="18" charset="-120"/>
              <a:ea typeface="PMingLiU" panose="02020500000000000000" pitchFamily="18" charset="-120"/>
            </a:endParaRPr>
          </a:p>
        </p:txBody>
      </p:sp>
      <p:sp>
        <p:nvSpPr>
          <p:cNvPr id="11" name="Rectangle 10">
            <a:extLst>
              <a:ext uri="{FF2B5EF4-FFF2-40B4-BE49-F238E27FC236}">
                <a16:creationId xmlns:a16="http://schemas.microsoft.com/office/drawing/2014/main" id="{BA2D88C6-0BEC-99DB-E8C6-A50608DD47CE}"/>
              </a:ext>
            </a:extLst>
          </p:cNvPr>
          <p:cNvSpPr/>
          <p:nvPr/>
        </p:nvSpPr>
        <p:spPr>
          <a:xfrm>
            <a:off x="-57771" y="1850228"/>
            <a:ext cx="2733964" cy="1185718"/>
          </a:xfrm>
          <a:prstGeom prst="rect">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95DFB04-6430-1E59-2FCF-C1147E0274E9}"/>
              </a:ext>
            </a:extLst>
          </p:cNvPr>
          <p:cNvPicPr>
            <a:picLocks noChangeAspect="1"/>
          </p:cNvPicPr>
          <p:nvPr/>
        </p:nvPicPr>
        <p:blipFill>
          <a:blip r:embed="rId8">
            <a:extLst>
              <a:ext uri="{28A0092B-C50C-407E-A947-70E740481C1C}">
                <a14:useLocalDpi xmlns:a14="http://schemas.microsoft.com/office/drawing/2010/main" val="0"/>
              </a:ext>
            </a:extLst>
          </a:blip>
          <a:srcRect t="3924" b="3924"/>
          <a:stretch/>
        </p:blipFill>
        <p:spPr>
          <a:xfrm>
            <a:off x="769387" y="1013884"/>
            <a:ext cx="2484856" cy="1381835"/>
          </a:xfrm>
          <a:prstGeom prst="parallelogram">
            <a:avLst/>
          </a:prstGeom>
          <a:ln>
            <a:noFill/>
          </a:ln>
          <a:effectLst/>
        </p:spPr>
      </p:pic>
      <p:pic>
        <p:nvPicPr>
          <p:cNvPr id="18" name="Picture 2">
            <a:extLst>
              <a:ext uri="{FF2B5EF4-FFF2-40B4-BE49-F238E27FC236}">
                <a16:creationId xmlns:a16="http://schemas.microsoft.com/office/drawing/2014/main" id="{81798D8D-2D08-A998-6AE7-4B28202F71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8457" b="8457"/>
          <a:stretch/>
        </p:blipFill>
        <p:spPr bwMode="auto">
          <a:xfrm>
            <a:off x="2637093" y="2672678"/>
            <a:ext cx="2494683" cy="1381835"/>
          </a:xfrm>
          <a:prstGeom prst="parallelogram">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354FDBB-F12C-0937-6D8F-3B8251DF33BA}"/>
              </a:ext>
            </a:extLst>
          </p:cNvPr>
          <p:cNvPicPr>
            <a:picLocks noChangeAspect="1"/>
          </p:cNvPicPr>
          <p:nvPr/>
        </p:nvPicPr>
        <p:blipFill>
          <a:blip r:embed="rId10">
            <a:extLst>
              <a:ext uri="{28A0092B-C50C-407E-A947-70E740481C1C}">
                <a14:useLocalDpi xmlns:a14="http://schemas.microsoft.com/office/drawing/2010/main" val="0"/>
              </a:ext>
            </a:extLst>
          </a:blip>
          <a:srcRect t="11847" b="11847"/>
          <a:stretch/>
        </p:blipFill>
        <p:spPr>
          <a:xfrm>
            <a:off x="369006" y="2474328"/>
            <a:ext cx="2486933" cy="1382989"/>
          </a:xfrm>
          <a:prstGeom prst="parallelogram">
            <a:avLst/>
          </a:prstGeom>
          <a:ln>
            <a:noFill/>
          </a:ln>
          <a:effectLst/>
        </p:spPr>
      </p:pic>
      <p:pic>
        <p:nvPicPr>
          <p:cNvPr id="20" name="Picture 19">
            <a:extLst>
              <a:ext uri="{FF2B5EF4-FFF2-40B4-BE49-F238E27FC236}">
                <a16:creationId xmlns:a16="http://schemas.microsoft.com/office/drawing/2014/main" id="{179087BF-9AD0-45B6-9C6D-FE7118512674}"/>
              </a:ext>
            </a:extLst>
          </p:cNvPr>
          <p:cNvPicPr>
            <a:picLocks noChangeAspect="1"/>
          </p:cNvPicPr>
          <p:nvPr/>
        </p:nvPicPr>
        <p:blipFill>
          <a:blip r:embed="rId11">
            <a:extLst>
              <a:ext uri="{28A0092B-C50C-407E-A947-70E740481C1C}">
                <a14:useLocalDpi xmlns:a14="http://schemas.microsoft.com/office/drawing/2010/main" val="0"/>
              </a:ext>
            </a:extLst>
          </a:blip>
          <a:srcRect t="583" b="583"/>
          <a:stretch/>
        </p:blipFill>
        <p:spPr>
          <a:xfrm>
            <a:off x="2251049" y="4175277"/>
            <a:ext cx="2527382" cy="1405483"/>
          </a:xfrm>
          <a:prstGeom prst="parallelogram">
            <a:avLst/>
          </a:prstGeom>
          <a:ln>
            <a:noFill/>
          </a:ln>
          <a:effectLst/>
        </p:spPr>
      </p:pic>
    </p:spTree>
    <p:extLst>
      <p:ext uri="{BB962C8B-B14F-4D97-AF65-F5344CB8AC3E}">
        <p14:creationId xmlns:p14="http://schemas.microsoft.com/office/powerpoint/2010/main" val="203612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7572777" y="2810296"/>
            <a:ext cx="4619223" cy="3229894"/>
          </a:xfrm>
          <a:prstGeom prst="rect">
            <a:avLst/>
          </a:prstGeom>
        </p:spPr>
      </p:pic>
      <p:sp>
        <p:nvSpPr>
          <p:cNvPr id="3" name="Content Placeholder 2"/>
          <p:cNvSpPr>
            <a:spLocks noGrp="1"/>
          </p:cNvSpPr>
          <p:nvPr>
            <p:ph idx="1"/>
          </p:nvPr>
        </p:nvSpPr>
        <p:spPr>
          <a:xfrm>
            <a:off x="640949" y="721491"/>
            <a:ext cx="10934163" cy="1361283"/>
          </a:xfrm>
        </p:spPr>
        <p:txBody>
          <a:bodyPr>
            <a:noAutofit/>
          </a:bodyPr>
          <a:lstStyle/>
          <a:p>
            <a:pPr marL="0" indent="0">
              <a:buNone/>
            </a:pPr>
            <a:endParaRPr lang="en-US" altLang="zh-HK" sz="2000" b="1" dirty="0">
              <a:solidFill>
                <a:schemeClr val="tx1">
                  <a:lumMod val="85000"/>
                  <a:lumOff val="15000"/>
                </a:schemeClr>
              </a:solidFill>
            </a:endParaRPr>
          </a:p>
          <a:p>
            <a:pPr marL="0" indent="0" algn="ctr">
              <a:buNone/>
            </a:pPr>
            <a:r>
              <a:rPr lang="zh-CN" altLang="en-US" sz="4000" b="1" dirty="0">
                <a:solidFill>
                  <a:schemeClr val="tx1">
                    <a:lumMod val="85000"/>
                    <a:lumOff val="15000"/>
                  </a:schemeClr>
                </a:solidFill>
                <a:latin typeface="PMingLiU" panose="02020500000000000000" pitchFamily="18" charset="-120"/>
                <a:ea typeface="PMingLiU" panose="02020500000000000000" pitchFamily="18" charset="-120"/>
              </a:rPr>
              <a:t>欢迎关注  香港科大商学院</a:t>
            </a:r>
            <a:endParaRPr lang="en-US" altLang="zh-HK" sz="3200" dirty="0">
              <a:solidFill>
                <a:schemeClr val="tx1">
                  <a:lumMod val="85000"/>
                  <a:lumOff val="15000"/>
                </a:schemeClr>
              </a:solidFill>
              <a:latin typeface="PMingLiU" panose="02020500000000000000" pitchFamily="18" charset="-120"/>
              <a:ea typeface="PMingLiU" panose="02020500000000000000" pitchFamily="18" charset="-120"/>
            </a:endParaRPr>
          </a:p>
        </p:txBody>
      </p:sp>
      <p:sp>
        <p:nvSpPr>
          <p:cNvPr id="2" name="Slide Number Placeholder 1"/>
          <p:cNvSpPr>
            <a:spLocks noGrp="1"/>
          </p:cNvSpPr>
          <p:nvPr>
            <p:ph type="sldNum" sz="quarter" idx="12"/>
          </p:nvPr>
        </p:nvSpPr>
        <p:spPr/>
        <p:txBody>
          <a:bodyPr/>
          <a:lstStyle/>
          <a:p>
            <a:fld id="{20BB075F-7156-4361-A963-58BBBAA2E5CD}" type="slidenum">
              <a:rPr lang="en-US" smtClean="0"/>
              <a:t>22</a:t>
            </a:fld>
            <a:endParaRPr lang="en-US"/>
          </a:p>
        </p:txBody>
      </p:sp>
      <p:pic>
        <p:nvPicPr>
          <p:cNvPr id="7" name="Graphic 6">
            <a:extLst>
              <a:ext uri="{FF2B5EF4-FFF2-40B4-BE49-F238E27FC236}">
                <a16:creationId xmlns:a16="http://schemas.microsoft.com/office/drawing/2014/main" id="{4F66A1DA-CA35-9A10-835A-36C170788E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2500" y="2167647"/>
            <a:ext cx="887378" cy="887378"/>
          </a:xfrm>
          <a:prstGeom prst="rect">
            <a:avLst/>
          </a:prstGeom>
        </p:spPr>
      </p:pic>
      <p:pic>
        <p:nvPicPr>
          <p:cNvPr id="8" name="Graphic 7">
            <a:extLst>
              <a:ext uri="{FF2B5EF4-FFF2-40B4-BE49-F238E27FC236}">
                <a16:creationId xmlns:a16="http://schemas.microsoft.com/office/drawing/2014/main" id="{64E1577B-188A-B55D-F34A-4A94234217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1537" y="2167647"/>
            <a:ext cx="887378" cy="887378"/>
          </a:xfrm>
          <a:prstGeom prst="rect">
            <a:avLst/>
          </a:prstGeom>
        </p:spPr>
      </p:pic>
      <p:pic>
        <p:nvPicPr>
          <p:cNvPr id="9" name="Graphic 8">
            <a:extLst>
              <a:ext uri="{FF2B5EF4-FFF2-40B4-BE49-F238E27FC236}">
                <a16:creationId xmlns:a16="http://schemas.microsoft.com/office/drawing/2014/main" id="{C3E7BF93-942F-07F7-D091-5E1F4F1A98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01199" y="2133599"/>
            <a:ext cx="921425" cy="921425"/>
          </a:xfrm>
          <a:prstGeom prst="rect">
            <a:avLst/>
          </a:prstGeom>
        </p:spPr>
      </p:pic>
      <p:pic>
        <p:nvPicPr>
          <p:cNvPr id="10" name="Graphic 9">
            <a:extLst>
              <a:ext uri="{FF2B5EF4-FFF2-40B4-BE49-F238E27FC236}">
                <a16:creationId xmlns:a16="http://schemas.microsoft.com/office/drawing/2014/main" id="{1493E064-B7E9-14A8-CD79-6EF3910711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49993" y="2113506"/>
            <a:ext cx="895986" cy="895986"/>
          </a:xfrm>
          <a:prstGeom prst="rect">
            <a:avLst/>
          </a:prstGeom>
        </p:spPr>
      </p:pic>
      <p:pic>
        <p:nvPicPr>
          <p:cNvPr id="11" name="Graphic 10">
            <a:extLst>
              <a:ext uri="{FF2B5EF4-FFF2-40B4-BE49-F238E27FC236}">
                <a16:creationId xmlns:a16="http://schemas.microsoft.com/office/drawing/2014/main" id="{5D8431DD-ECCC-B829-9923-AF9761F55B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26291" y="2152740"/>
            <a:ext cx="875166" cy="875166"/>
          </a:xfrm>
          <a:prstGeom prst="rect">
            <a:avLst/>
          </a:prstGeom>
        </p:spPr>
      </p:pic>
      <p:pic>
        <p:nvPicPr>
          <p:cNvPr id="12" name="Graphic 11">
            <a:extLst>
              <a:ext uri="{FF2B5EF4-FFF2-40B4-BE49-F238E27FC236}">
                <a16:creationId xmlns:a16="http://schemas.microsoft.com/office/drawing/2014/main" id="{49FD154E-8E38-8CA4-5F8F-0225B67FC5F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80531" y="2164577"/>
            <a:ext cx="895986" cy="895986"/>
          </a:xfrm>
          <a:prstGeom prst="rect">
            <a:avLst/>
          </a:prstGeom>
        </p:spPr>
      </p:pic>
    </p:spTree>
    <p:extLst>
      <p:ext uri="{BB962C8B-B14F-4D97-AF65-F5344CB8AC3E}">
        <p14:creationId xmlns:p14="http://schemas.microsoft.com/office/powerpoint/2010/main" val="353800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p:cNvSpPr/>
          <p:nvPr/>
        </p:nvSpPr>
        <p:spPr>
          <a:xfrm>
            <a:off x="-2007" y="1292001"/>
            <a:ext cx="1577882" cy="2624262"/>
          </a:xfrm>
          <a:prstGeom prst="parallelogram">
            <a:avLst>
              <a:gd name="adj" fmla="val 42615"/>
            </a:avLst>
          </a:prstGeom>
          <a:solidFill>
            <a:srgbClr val="AA8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p:nvSpPr>
        <p:spPr>
          <a:xfrm>
            <a:off x="10611423" y="3302864"/>
            <a:ext cx="1577882" cy="2624262"/>
          </a:xfrm>
          <a:prstGeom prst="parallelogram">
            <a:avLst>
              <a:gd name="adj" fmla="val 42615"/>
            </a:avLst>
          </a:prstGeom>
          <a:solidFill>
            <a:srgbClr val="04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073027" y="3651822"/>
            <a:ext cx="5280773" cy="18042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6" name="Rounded Rectangle 25"/>
          <p:cNvSpPr/>
          <p:nvPr/>
        </p:nvSpPr>
        <p:spPr>
          <a:xfrm>
            <a:off x="552450" y="3663714"/>
            <a:ext cx="4924425" cy="18042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4" name="Rounded Rectangle 23"/>
          <p:cNvSpPr/>
          <p:nvPr/>
        </p:nvSpPr>
        <p:spPr>
          <a:xfrm>
            <a:off x="6073028" y="1710902"/>
            <a:ext cx="5280772" cy="18042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23" name="Rounded Rectangle 22"/>
          <p:cNvSpPr/>
          <p:nvPr/>
        </p:nvSpPr>
        <p:spPr>
          <a:xfrm>
            <a:off x="552450" y="1706339"/>
            <a:ext cx="4924425" cy="18042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noFill/>
            </a:endParaRPr>
          </a:p>
        </p:txBody>
      </p:sp>
      <p:sp>
        <p:nvSpPr>
          <p:cNvPr id="4" name="Slide Number Placeholder 3"/>
          <p:cNvSpPr>
            <a:spLocks noGrp="1"/>
          </p:cNvSpPr>
          <p:nvPr>
            <p:ph type="sldNum" sz="quarter" idx="12"/>
          </p:nvPr>
        </p:nvSpPr>
        <p:spPr/>
        <p:txBody>
          <a:bodyPr/>
          <a:lstStyle/>
          <a:p>
            <a:fld id="{20BB075F-7156-4361-A963-58BBBAA2E5CD}" type="slidenum">
              <a:rPr lang="en-US" smtClean="0"/>
              <a:t>3</a:t>
            </a:fld>
            <a:endParaRPr lang="en-US" dirty="0"/>
          </a:p>
        </p:txBody>
      </p:sp>
      <p:sp>
        <p:nvSpPr>
          <p:cNvPr id="2" name="Rectangle 1"/>
          <p:cNvSpPr/>
          <p:nvPr/>
        </p:nvSpPr>
        <p:spPr>
          <a:xfrm>
            <a:off x="1383086" y="1992520"/>
            <a:ext cx="3187375" cy="400110"/>
          </a:xfrm>
          <a:prstGeom prst="rect">
            <a:avLst/>
          </a:prstGeom>
        </p:spPr>
        <p:txBody>
          <a:bodyPr wrap="square">
            <a:spAutoFit/>
          </a:bodyPr>
          <a:lstStyle/>
          <a:p>
            <a:r>
              <a:rPr lang="zh-CN" altLang="en-US" sz="2000" dirty="0">
                <a:solidFill>
                  <a:srgbClr val="AA8E2D"/>
                </a:solidFill>
                <a:latin typeface="PMingLiU" panose="02020500000000000000" pitchFamily="18" charset="-120"/>
                <a:ea typeface="PMingLiU" panose="02020500000000000000" pitchFamily="18" charset="-120"/>
              </a:rPr>
              <a:t>全 球 顶 尖 水 平</a:t>
            </a:r>
            <a:endParaRPr lang="zh-TW" altLang="en-US" sz="2000" dirty="0">
              <a:solidFill>
                <a:srgbClr val="AA8E2D"/>
              </a:solidFill>
              <a:latin typeface="PMingLiU" panose="02020500000000000000" pitchFamily="18" charset="-120"/>
              <a:ea typeface="PMingLiU" panose="02020500000000000000" pitchFamily="18" charset="-120"/>
            </a:endParaRPr>
          </a:p>
        </p:txBody>
      </p:sp>
      <p:sp>
        <p:nvSpPr>
          <p:cNvPr id="3" name="Rectangle 2"/>
          <p:cNvSpPr/>
          <p:nvPr/>
        </p:nvSpPr>
        <p:spPr>
          <a:xfrm>
            <a:off x="1383087" y="2379534"/>
            <a:ext cx="3969963" cy="707886"/>
          </a:xfrm>
          <a:prstGeom prst="rect">
            <a:avLst/>
          </a:prstGeom>
        </p:spPr>
        <p:txBody>
          <a:bodyPr wrap="square">
            <a:spAutoFi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我们追求卓越，致力提供世界级的优质研究和教育</a:t>
            </a:r>
          </a:p>
        </p:txBody>
      </p:sp>
      <p:sp>
        <p:nvSpPr>
          <p:cNvPr id="7" name="Rectangle 6"/>
          <p:cNvSpPr/>
          <p:nvPr/>
        </p:nvSpPr>
        <p:spPr>
          <a:xfrm>
            <a:off x="7039075" y="1992520"/>
            <a:ext cx="4381399" cy="400110"/>
          </a:xfrm>
          <a:prstGeom prst="rect">
            <a:avLst/>
          </a:prstGeom>
        </p:spPr>
        <p:txBody>
          <a:bodyPr wrap="square">
            <a:spAutoFit/>
          </a:bodyPr>
          <a:lstStyle/>
          <a:p>
            <a:r>
              <a:rPr lang="zh-TW" altLang="en-US" sz="2000" dirty="0">
                <a:solidFill>
                  <a:srgbClr val="AA8E2D"/>
                </a:solidFill>
                <a:latin typeface="PMingLiU" panose="02020500000000000000" pitchFamily="18" charset="-120"/>
                <a:ea typeface="PMingLiU" panose="02020500000000000000" pitchFamily="18" charset="-120"/>
              </a:rPr>
              <a:t>奋 进 创 新</a:t>
            </a:r>
          </a:p>
        </p:txBody>
      </p:sp>
      <p:sp>
        <p:nvSpPr>
          <p:cNvPr id="9" name="Rectangle 8"/>
          <p:cNvSpPr/>
          <p:nvPr/>
        </p:nvSpPr>
        <p:spPr>
          <a:xfrm>
            <a:off x="7029449" y="2379534"/>
            <a:ext cx="3973831" cy="1015663"/>
          </a:xfrm>
          <a:prstGeom prst="rect">
            <a:avLst/>
          </a:prstGeom>
        </p:spPr>
        <p:txBody>
          <a:bodyPr wrap="square">
            <a:spAutoFi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我们勇于创新，以创业家的精神追求丰硕成果，鼓励学习和发展，展现奋进创造的精神</a:t>
            </a:r>
          </a:p>
        </p:txBody>
      </p:sp>
      <p:sp>
        <p:nvSpPr>
          <p:cNvPr id="16" name="Rectangle 15"/>
          <p:cNvSpPr/>
          <p:nvPr/>
        </p:nvSpPr>
        <p:spPr>
          <a:xfrm>
            <a:off x="1430540" y="3887738"/>
            <a:ext cx="2547855" cy="400110"/>
          </a:xfrm>
          <a:prstGeom prst="rect">
            <a:avLst/>
          </a:prstGeom>
        </p:spPr>
        <p:txBody>
          <a:bodyPr wrap="square">
            <a:spAutoFit/>
          </a:bodyPr>
          <a:lstStyle/>
          <a:p>
            <a:r>
              <a:rPr lang="zh-TW" altLang="en-US" sz="2000" dirty="0">
                <a:solidFill>
                  <a:srgbClr val="AA8E2D"/>
                </a:solidFill>
                <a:latin typeface="PMingLiU" panose="02020500000000000000" pitchFamily="18" charset="-120"/>
                <a:ea typeface="PMingLiU" panose="02020500000000000000" pitchFamily="18" charset="-120"/>
              </a:rPr>
              <a:t>人 文 关 怀</a:t>
            </a:r>
          </a:p>
        </p:txBody>
      </p:sp>
      <p:sp>
        <p:nvSpPr>
          <p:cNvPr id="17" name="Rectangle 16"/>
          <p:cNvSpPr/>
          <p:nvPr/>
        </p:nvSpPr>
        <p:spPr>
          <a:xfrm>
            <a:off x="1430542" y="4334374"/>
            <a:ext cx="3690098" cy="1015663"/>
          </a:xfrm>
          <a:prstGeom prst="rect">
            <a:avLst/>
          </a:prstGeom>
        </p:spPr>
        <p:txBody>
          <a:bodyPr wrap="square">
            <a:spAutoFi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我们热衷社会事务，关怀我们所服务的地区和世界各地的</a:t>
            </a:r>
            <a:endParaRPr lang="en-US" altLang="zh-CN"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社群</a:t>
            </a:r>
            <a:endParaRPr lang="zh-TW"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sp>
        <p:nvSpPr>
          <p:cNvPr id="19" name="Rectangle 18"/>
          <p:cNvSpPr/>
          <p:nvPr/>
        </p:nvSpPr>
        <p:spPr>
          <a:xfrm>
            <a:off x="7073617" y="3887738"/>
            <a:ext cx="2501627" cy="400110"/>
          </a:xfrm>
          <a:prstGeom prst="rect">
            <a:avLst/>
          </a:prstGeom>
        </p:spPr>
        <p:txBody>
          <a:bodyPr wrap="square">
            <a:spAutoFit/>
          </a:bodyPr>
          <a:lstStyle/>
          <a:p>
            <a:r>
              <a:rPr lang="zh-TW" altLang="en-US" sz="2000" dirty="0">
                <a:solidFill>
                  <a:srgbClr val="AA8E2D"/>
                </a:solidFill>
              </a:rPr>
              <a:t>贡 献 所 长</a:t>
            </a:r>
          </a:p>
        </p:txBody>
      </p:sp>
      <p:sp>
        <p:nvSpPr>
          <p:cNvPr id="20" name="Rectangle 19"/>
          <p:cNvSpPr/>
          <p:nvPr/>
        </p:nvSpPr>
        <p:spPr>
          <a:xfrm>
            <a:off x="7073617" y="4334374"/>
            <a:ext cx="4122703" cy="1015663"/>
          </a:xfrm>
          <a:prstGeom prst="rect">
            <a:avLst/>
          </a:prstGeom>
        </p:spPr>
        <p:txBody>
          <a:bodyPr wrap="square">
            <a:spAutoFit/>
          </a:bodyPr>
          <a:lstStyle/>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我们的教研人员、学生和校友努力为商界发展和社会进步带来正面</a:t>
            </a:r>
            <a:endParaRPr lang="en-US" altLang="zh-CN"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a:p>
            <a:r>
              <a:rPr lang="zh-CN" altLang="en-US" sz="20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影响，贡献本地以至全球社群</a:t>
            </a:r>
          </a:p>
        </p:txBody>
      </p:sp>
      <p:sp>
        <p:nvSpPr>
          <p:cNvPr id="21" name="Rectangle 20"/>
          <p:cNvSpPr/>
          <p:nvPr/>
        </p:nvSpPr>
        <p:spPr>
          <a:xfrm>
            <a:off x="619121" y="256194"/>
            <a:ext cx="8281039" cy="1041504"/>
          </a:xfrm>
          <a:prstGeom prst="rect">
            <a:avLst/>
          </a:prstGeom>
        </p:spPr>
        <p:txBody>
          <a:bodyPr wrap="square">
            <a:spAutoFit/>
          </a:bodyPr>
          <a:lstStyle/>
          <a:p>
            <a:pPr>
              <a:lnSpc>
                <a:spcPct val="150000"/>
              </a:lnSpc>
              <a:spcAft>
                <a:spcPts val="0"/>
              </a:spcAft>
            </a:pPr>
            <a:r>
              <a:rPr lang="zh-CN" altLang="en-US" sz="2400" dirty="0">
                <a:solidFill>
                  <a:srgbClr val="043266"/>
                </a:solidFill>
                <a:latin typeface="PMingLiU" panose="02020500000000000000" pitchFamily="18" charset="-120"/>
                <a:ea typeface="PMingLiU" panose="02020500000000000000" pitchFamily="18" charset="-120"/>
                <a:cs typeface="Calibri" panose="020F0502020204030204" pitchFamily="34" charset="0"/>
              </a:rPr>
              <a:t>科大商学院坚守四项</a:t>
            </a:r>
            <a:r>
              <a:rPr lang="zh-CN" altLang="en-US" sz="2400" b="1" dirty="0">
                <a:solidFill>
                  <a:srgbClr val="043266"/>
                </a:solidFill>
                <a:latin typeface="PMingLiU" panose="02020500000000000000" pitchFamily="18" charset="-120"/>
                <a:ea typeface="PMingLiU" panose="02020500000000000000" pitchFamily="18" charset="-120"/>
                <a:cs typeface="Calibri" panose="020F0502020204030204" pitchFamily="34" charset="0"/>
              </a:rPr>
              <a:t>核心价值</a:t>
            </a:r>
            <a:r>
              <a:rPr lang="zh-TW" altLang="en-US" sz="2400" b="1" dirty="0">
                <a:solidFill>
                  <a:srgbClr val="043266"/>
                </a:solidFill>
                <a:latin typeface="+mj-ea"/>
                <a:ea typeface="+mj-ea"/>
                <a:cs typeface="Calibri" panose="020F0502020204030204" pitchFamily="34" charset="0"/>
              </a:rPr>
              <a:t> </a:t>
            </a:r>
            <a:r>
              <a:rPr lang="en-US" altLang="zh-TW" sz="2400" dirty="0">
                <a:solidFill>
                  <a:srgbClr val="043266"/>
                </a:solidFill>
                <a:latin typeface="+mj-ea"/>
                <a:ea typeface="+mj-ea"/>
                <a:cs typeface="Calibri" panose="020F0502020204030204" pitchFamily="34" charset="0"/>
              </a:rPr>
              <a:t>—</a:t>
            </a:r>
          </a:p>
          <a:p>
            <a:pPr>
              <a:lnSpc>
                <a:spcPct val="107000"/>
              </a:lnSpc>
              <a:spcAft>
                <a:spcPts val="0"/>
              </a:spcAft>
            </a:pPr>
            <a:r>
              <a:rPr lang="zh-CN" altLang="en-US" sz="2200" b="1" i="1" dirty="0">
                <a:solidFill>
                  <a:srgbClr val="AA8E2D"/>
                </a:solidFill>
                <a:latin typeface="PMingLiU" panose="02020500000000000000" pitchFamily="18" charset="-120"/>
                <a:ea typeface="PMingLiU" panose="02020500000000000000" pitchFamily="18" charset="-120"/>
                <a:cs typeface="Calibri" panose="020F0502020204030204" pitchFamily="34" charset="0"/>
              </a:rPr>
              <a:t>藉此巩固本院作为一所位处亚洲的世界级学府之地位 </a:t>
            </a:r>
            <a:r>
              <a:rPr lang="en-US" sz="2400" dirty="0">
                <a:solidFill>
                  <a:schemeClr val="tx1">
                    <a:lumMod val="85000"/>
                    <a:lumOff val="15000"/>
                  </a:schemeClr>
                </a:solidFill>
                <a:latin typeface="+mj-ea"/>
                <a:ea typeface="+mj-ea"/>
                <a:cs typeface="Calibri" panose="020F0502020204030204" pitchFamily="34" charset="0"/>
              </a:rPr>
              <a:t>: </a:t>
            </a:r>
            <a:endParaRPr lang="en-US" sz="2400" dirty="0">
              <a:solidFill>
                <a:schemeClr val="tx1">
                  <a:lumMod val="85000"/>
                  <a:lumOff val="15000"/>
                </a:schemeClr>
              </a:solidFill>
              <a:latin typeface="+mj-ea"/>
              <a:ea typeface="+mj-ea"/>
              <a:cs typeface="Arial" panose="020B0604020202020204" pitchFamily="34" charset="0"/>
            </a:endParaRPr>
          </a:p>
        </p:txBody>
      </p:sp>
      <p:pic>
        <p:nvPicPr>
          <p:cNvPr id="29" name="Graphic 28" descr="Earth globe: Americas with solid fill">
            <a:extLst>
              <a:ext uri="{FF2B5EF4-FFF2-40B4-BE49-F238E27FC236}">
                <a16:creationId xmlns:a16="http://schemas.microsoft.com/office/drawing/2014/main" id="{6A6A527A-70BF-487E-BACB-0F84810D2C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588" y="2192575"/>
            <a:ext cx="713497" cy="713497"/>
          </a:xfrm>
          <a:prstGeom prst="rect">
            <a:avLst/>
          </a:prstGeom>
        </p:spPr>
      </p:pic>
      <p:pic>
        <p:nvPicPr>
          <p:cNvPr id="30" name="Graphic 29" descr="Briefcase with solid fill">
            <a:extLst>
              <a:ext uri="{FF2B5EF4-FFF2-40B4-BE49-F238E27FC236}">
                <a16:creationId xmlns:a16="http://schemas.microsoft.com/office/drawing/2014/main" id="{2532ED1A-2673-441F-B648-6CB349DF55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9278" y="2306990"/>
            <a:ext cx="713497" cy="713497"/>
          </a:xfrm>
          <a:prstGeom prst="rect">
            <a:avLst/>
          </a:prstGeom>
        </p:spPr>
      </p:pic>
      <p:pic>
        <p:nvPicPr>
          <p:cNvPr id="31" name="Graphic 30" descr="Lightbulb with solid fill">
            <a:extLst>
              <a:ext uri="{FF2B5EF4-FFF2-40B4-BE49-F238E27FC236}">
                <a16:creationId xmlns:a16="http://schemas.microsoft.com/office/drawing/2014/main" id="{76BC83D8-3F1D-4A4D-8357-C7D7C5ED8D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5952" y="4111236"/>
            <a:ext cx="713497" cy="713497"/>
          </a:xfrm>
          <a:prstGeom prst="rect">
            <a:avLst/>
          </a:prstGeom>
        </p:spPr>
      </p:pic>
      <p:pic>
        <p:nvPicPr>
          <p:cNvPr id="32" name="Graphic 31" descr="Handshake with solid fill">
            <a:extLst>
              <a:ext uri="{FF2B5EF4-FFF2-40B4-BE49-F238E27FC236}">
                <a16:creationId xmlns:a16="http://schemas.microsoft.com/office/drawing/2014/main" id="{2630B8AE-8070-441E-86E8-356F72BA2D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672" y="4028107"/>
            <a:ext cx="707868" cy="707868"/>
          </a:xfrm>
          <a:prstGeom prst="rect">
            <a:avLst/>
          </a:prstGeom>
        </p:spPr>
      </p:pic>
    </p:spTree>
    <p:extLst>
      <p:ext uri="{BB962C8B-B14F-4D97-AF65-F5344CB8AC3E}">
        <p14:creationId xmlns:p14="http://schemas.microsoft.com/office/powerpoint/2010/main" val="107202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2E9CD-7810-4BA5-9C9A-223CE36B7B7F}"/>
              </a:ext>
            </a:extLst>
          </p:cNvPr>
          <p:cNvSpPr/>
          <p:nvPr/>
        </p:nvSpPr>
        <p:spPr>
          <a:xfrm>
            <a:off x="9356651" y="0"/>
            <a:ext cx="2835349" cy="6023261"/>
          </a:xfrm>
          <a:prstGeom prst="rect">
            <a:avLst/>
          </a:prstGeom>
          <a:solidFill>
            <a:srgbClr val="1C2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5" name="Content Placeholder 2"/>
          <p:cNvSpPr txBox="1">
            <a:spLocks/>
          </p:cNvSpPr>
          <p:nvPr/>
        </p:nvSpPr>
        <p:spPr>
          <a:xfrm>
            <a:off x="231004" y="1031982"/>
            <a:ext cx="4275682" cy="13444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zh-CN" altLang="en-US" sz="2000" dirty="0">
                <a:solidFill>
                  <a:srgbClr val="043266"/>
                </a:solidFill>
                <a:latin typeface="PMingLiU" panose="02020500000000000000" pitchFamily="18" charset="-120"/>
                <a:ea typeface="PMingLiU" panose="02020500000000000000" pitchFamily="18" charset="-120"/>
              </a:rPr>
              <a:t>这些奖项印证我们在研究和教学方面的质素</a:t>
            </a:r>
            <a:endParaRPr lang="en-US" altLang="zh-HK" sz="2400" b="1" dirty="0">
              <a:solidFill>
                <a:schemeClr val="tx1">
                  <a:lumMod val="85000"/>
                  <a:lumOff val="15000"/>
                </a:schemeClr>
              </a:solidFill>
              <a:latin typeface="PMingLiU" panose="02020500000000000000" pitchFamily="18" charset="-120"/>
              <a:ea typeface="PMingLiU" panose="02020500000000000000" pitchFamily="18" charset="-120"/>
            </a:endParaRPr>
          </a:p>
        </p:txBody>
      </p:sp>
      <p:pic>
        <p:nvPicPr>
          <p:cNvPr id="11" name="Picture 10"/>
          <p:cNvPicPr>
            <a:picLocks noChangeAspect="1"/>
          </p:cNvPicPr>
          <p:nvPr/>
        </p:nvPicPr>
        <p:blipFill>
          <a:blip r:embed="rId3"/>
          <a:stretch>
            <a:fillRect/>
          </a:stretch>
        </p:blipFill>
        <p:spPr>
          <a:xfrm>
            <a:off x="2458266" y="3011630"/>
            <a:ext cx="1757027" cy="618014"/>
          </a:xfrm>
          <a:prstGeom prst="rect">
            <a:avLst/>
          </a:prstGeom>
        </p:spPr>
      </p:pic>
      <p:pic>
        <p:nvPicPr>
          <p:cNvPr id="13" name="Picture 12"/>
          <p:cNvPicPr>
            <a:picLocks noChangeAspect="1"/>
          </p:cNvPicPr>
          <p:nvPr/>
        </p:nvPicPr>
        <p:blipFill>
          <a:blip r:embed="rId4"/>
          <a:stretch>
            <a:fillRect/>
          </a:stretch>
        </p:blipFill>
        <p:spPr>
          <a:xfrm>
            <a:off x="613800" y="3755369"/>
            <a:ext cx="1799087" cy="570983"/>
          </a:xfrm>
          <a:prstGeom prst="rect">
            <a:avLst/>
          </a:prstGeom>
        </p:spPr>
      </p:pic>
      <p:pic>
        <p:nvPicPr>
          <p:cNvPr id="14" name="Picture 13"/>
          <p:cNvPicPr>
            <a:picLocks noChangeAspect="1"/>
          </p:cNvPicPr>
          <p:nvPr/>
        </p:nvPicPr>
        <p:blipFill>
          <a:blip r:embed="rId5"/>
          <a:stretch>
            <a:fillRect/>
          </a:stretch>
        </p:blipFill>
        <p:spPr>
          <a:xfrm>
            <a:off x="2511477" y="4264890"/>
            <a:ext cx="1297077" cy="865906"/>
          </a:xfrm>
          <a:prstGeom prst="rect">
            <a:avLst/>
          </a:prstGeom>
        </p:spPr>
      </p:pic>
      <p:sp>
        <p:nvSpPr>
          <p:cNvPr id="4" name="Slide Number Placeholder 3"/>
          <p:cNvSpPr>
            <a:spLocks noGrp="1"/>
          </p:cNvSpPr>
          <p:nvPr>
            <p:ph type="sldNum" sz="quarter" idx="12"/>
          </p:nvPr>
        </p:nvSpPr>
        <p:spPr/>
        <p:txBody>
          <a:bodyPr/>
          <a:lstStyle/>
          <a:p>
            <a:fld id="{20BB075F-7156-4361-A963-58BBBAA2E5CD}" type="slidenum">
              <a:rPr lang="en-US" smtClean="0"/>
              <a:t>4</a:t>
            </a:fld>
            <a:endParaRPr lang="en-US" dirty="0"/>
          </a:p>
        </p:txBody>
      </p:sp>
      <p:pic>
        <p:nvPicPr>
          <p:cNvPr id="6" name="Picture 5" descr="Chart&#10;&#10;Description automatically generated with low confidence">
            <a:extLst>
              <a:ext uri="{FF2B5EF4-FFF2-40B4-BE49-F238E27FC236}">
                <a16:creationId xmlns:a16="http://schemas.microsoft.com/office/drawing/2014/main" id="{D9C9FD6C-BCC1-45E0-976A-E34A12876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656" y="0"/>
            <a:ext cx="7154937" cy="6023261"/>
          </a:xfrm>
          <a:prstGeom prst="parallelogram">
            <a:avLst/>
          </a:prstGeom>
        </p:spPr>
      </p:pic>
      <p:sp>
        <p:nvSpPr>
          <p:cNvPr id="12" name="TextBox 11">
            <a:extLst>
              <a:ext uri="{FF2B5EF4-FFF2-40B4-BE49-F238E27FC236}">
                <a16:creationId xmlns:a16="http://schemas.microsoft.com/office/drawing/2014/main" id="{2F698A46-3896-489E-8A61-CCB485B2D3F7}"/>
              </a:ext>
            </a:extLst>
          </p:cNvPr>
          <p:cNvSpPr txBox="1"/>
          <p:nvPr/>
        </p:nvSpPr>
        <p:spPr>
          <a:xfrm>
            <a:off x="8317192" y="190895"/>
            <a:ext cx="4020582" cy="5663089"/>
          </a:xfrm>
          <a:prstGeom prst="rect">
            <a:avLst/>
          </a:prstGeom>
          <a:noFill/>
        </p:spPr>
        <p:txBody>
          <a:bodyPr wrap="square" anchor="ctr">
            <a:spAutoFit/>
          </a:bodyPr>
          <a:lstStyle/>
          <a:p>
            <a:r>
              <a:rPr lang="zh-CN" altLang="en-US" sz="1400" b="1" dirty="0">
                <a:solidFill>
                  <a:srgbClr val="AA8E2D"/>
                </a:solidFill>
                <a:latin typeface="PMingLiU" panose="02020500000000000000" pitchFamily="18" charset="-120"/>
                <a:ea typeface="PMingLiU" panose="02020500000000000000" pitchFamily="18" charset="-120"/>
              </a:rPr>
              <a:t>香港科技大学</a:t>
            </a:r>
            <a:endParaRPr lang="en-US" altLang="zh-CN" sz="1400" b="1" dirty="0">
              <a:solidFill>
                <a:srgbClr val="AA8E2D"/>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全球</a:t>
            </a:r>
            <a:r>
              <a:rPr lang="en-HK" sz="1400" b="1" dirty="0">
                <a:solidFill>
                  <a:srgbClr val="AA8E2D"/>
                </a:solidFill>
                <a:latin typeface="PMingLiU" panose="02020500000000000000" pitchFamily="18" charset="-120"/>
                <a:ea typeface="PMingLiU" panose="02020500000000000000" pitchFamily="18" charset="-120"/>
              </a:rPr>
              <a:t> No. 1</a:t>
            </a:r>
          </a:p>
          <a:p>
            <a:r>
              <a:rPr lang="en-US" altLang="zh-CN" sz="1200" dirty="0">
                <a:solidFill>
                  <a:schemeClr val="bg1"/>
                </a:solidFill>
                <a:latin typeface="PMingLiU" panose="02020500000000000000" pitchFamily="18" charset="-120"/>
                <a:ea typeface="PMingLiU" panose="02020500000000000000" pitchFamily="18" charset="-120"/>
              </a:rPr>
              <a:t>《</a:t>
            </a:r>
            <a:r>
              <a:rPr lang="zh-CN" altLang="en-US" sz="1200" dirty="0">
                <a:solidFill>
                  <a:schemeClr val="bg1"/>
                </a:solidFill>
                <a:latin typeface="PMingLiU" panose="02020500000000000000" pitchFamily="18" charset="-120"/>
                <a:ea typeface="PMingLiU" panose="02020500000000000000" pitchFamily="18" charset="-120"/>
              </a:rPr>
              <a:t>泰晤士高等教育</a:t>
            </a:r>
            <a:r>
              <a:rPr lang="en-US" altLang="zh-CN" sz="1200" dirty="0">
                <a:solidFill>
                  <a:schemeClr val="bg1"/>
                </a:solidFill>
                <a:latin typeface="PMingLiU" panose="02020500000000000000" pitchFamily="18" charset="-120"/>
                <a:ea typeface="PMingLiU" panose="02020500000000000000" pitchFamily="18" charset="-120"/>
              </a:rPr>
              <a:t>》</a:t>
            </a:r>
            <a:r>
              <a:rPr lang="zh-CN" altLang="en-US" sz="1200" dirty="0">
                <a:solidFill>
                  <a:schemeClr val="bg1"/>
                </a:solidFill>
                <a:latin typeface="PMingLiU" panose="02020500000000000000" pitchFamily="18" charset="-120"/>
                <a:ea typeface="PMingLiU" panose="02020500000000000000" pitchFamily="18" charset="-120"/>
              </a:rPr>
              <a:t>全球年轻大学排名 </a:t>
            </a:r>
            <a:r>
              <a:rPr lang="en-HK" sz="1200" dirty="0">
                <a:solidFill>
                  <a:schemeClr val="bg1"/>
                </a:solidFill>
                <a:latin typeface="PMingLiU" panose="02020500000000000000" pitchFamily="18" charset="-120"/>
                <a:ea typeface="PMingLiU" panose="02020500000000000000" pitchFamily="18" charset="-120"/>
              </a:rPr>
              <a:t>(2018-2020)</a:t>
            </a:r>
          </a:p>
          <a:p>
            <a:endParaRPr lang="en-HK" sz="1200" dirty="0">
              <a:solidFill>
                <a:schemeClr val="bg1"/>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商学院研究实力</a:t>
            </a:r>
          </a:p>
          <a:p>
            <a:r>
              <a:rPr lang="zh-CN" altLang="en-US" sz="1400" b="1" dirty="0">
                <a:solidFill>
                  <a:srgbClr val="AA8E2D"/>
                </a:solidFill>
                <a:latin typeface="PMingLiU" panose="02020500000000000000" pitchFamily="18" charset="-120"/>
                <a:ea typeface="PMingLiU" panose="02020500000000000000" pitchFamily="18" charset="-120"/>
              </a:rPr>
              <a:t>亚太区</a:t>
            </a:r>
            <a:r>
              <a:rPr lang="en-HK" sz="1400" b="1" dirty="0">
                <a:solidFill>
                  <a:srgbClr val="AA8E2D"/>
                </a:solidFill>
                <a:latin typeface="PMingLiU" panose="02020500000000000000" pitchFamily="18" charset="-120"/>
                <a:ea typeface="PMingLiU" panose="02020500000000000000" pitchFamily="18" charset="-120"/>
              </a:rPr>
              <a:t> No. 1</a:t>
            </a:r>
          </a:p>
          <a:p>
            <a:r>
              <a:rPr lang="zh-CN" altLang="en-US" sz="1200" dirty="0">
                <a:solidFill>
                  <a:schemeClr val="bg1"/>
                </a:solidFill>
                <a:latin typeface="PMingLiU" panose="02020500000000000000" pitchFamily="18" charset="-120"/>
                <a:ea typeface="PMingLiU" panose="02020500000000000000" pitchFamily="18" charset="-120"/>
              </a:rPr>
              <a:t>美国得克萨斯 </a:t>
            </a:r>
            <a:r>
              <a:rPr lang="en-US" altLang="zh-CN" sz="1200" dirty="0">
                <a:solidFill>
                  <a:schemeClr val="bg1"/>
                </a:solidFill>
                <a:latin typeface="PMingLiU" panose="02020500000000000000" pitchFamily="18" charset="-120"/>
                <a:ea typeface="PMingLiU" panose="02020500000000000000" pitchFamily="18" charset="-120"/>
              </a:rPr>
              <a:t>(</a:t>
            </a:r>
            <a:r>
              <a:rPr lang="zh-CN" altLang="en-US" sz="1200" dirty="0">
                <a:solidFill>
                  <a:schemeClr val="bg1"/>
                </a:solidFill>
                <a:latin typeface="PMingLiU" panose="02020500000000000000" pitchFamily="18" charset="-120"/>
                <a:ea typeface="PMingLiU" panose="02020500000000000000" pitchFamily="18" charset="-120"/>
              </a:rPr>
              <a:t>达拉斯</a:t>
            </a:r>
            <a:r>
              <a:rPr lang="en-US" altLang="zh-CN" sz="1200" dirty="0">
                <a:solidFill>
                  <a:schemeClr val="bg1"/>
                </a:solidFill>
                <a:latin typeface="PMingLiU" panose="02020500000000000000" pitchFamily="18" charset="-120"/>
                <a:ea typeface="PMingLiU" panose="02020500000000000000" pitchFamily="18" charset="-120"/>
              </a:rPr>
              <a:t>) </a:t>
            </a:r>
            <a:r>
              <a:rPr lang="zh-CN" altLang="en-US" sz="1200" dirty="0">
                <a:solidFill>
                  <a:schemeClr val="bg1"/>
                </a:solidFill>
                <a:latin typeface="PMingLiU" panose="02020500000000000000" pitchFamily="18" charset="-120"/>
                <a:ea typeface="PMingLiU" panose="02020500000000000000" pitchFamily="18" charset="-120"/>
              </a:rPr>
              <a:t>大学全球商学院</a:t>
            </a:r>
          </a:p>
          <a:p>
            <a:r>
              <a:rPr lang="zh-CN" altLang="en-US" sz="1200" dirty="0">
                <a:solidFill>
                  <a:schemeClr val="bg1"/>
                </a:solidFill>
                <a:latin typeface="PMingLiU" panose="02020500000000000000" pitchFamily="18" charset="-120"/>
                <a:ea typeface="PMingLiU" panose="02020500000000000000" pitchFamily="18" charset="-120"/>
              </a:rPr>
              <a:t>科研排名百强榜 </a:t>
            </a:r>
            <a:r>
              <a:rPr lang="zh-TW" altLang="en-US" sz="1200" dirty="0">
                <a:solidFill>
                  <a:schemeClr val="bg1"/>
                </a:solidFill>
                <a:latin typeface="PMingLiU" panose="02020500000000000000" pitchFamily="18" charset="-120"/>
                <a:ea typeface="PMingLiU" panose="02020500000000000000" pitchFamily="18" charset="-120"/>
              </a:rPr>
              <a:t> </a:t>
            </a:r>
            <a:r>
              <a:rPr lang="en-HK" sz="1200" dirty="0">
                <a:solidFill>
                  <a:schemeClr val="bg1"/>
                </a:solidFill>
                <a:latin typeface="PMingLiU" panose="02020500000000000000" pitchFamily="18" charset="-120"/>
                <a:ea typeface="PMingLiU" panose="02020500000000000000" pitchFamily="18" charset="-120"/>
              </a:rPr>
              <a:t>(2005-2023) </a:t>
            </a:r>
          </a:p>
          <a:p>
            <a:endParaRPr lang="en-HK" sz="1200" dirty="0">
              <a:solidFill>
                <a:schemeClr val="bg1"/>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凯洛格</a:t>
            </a:r>
            <a:r>
              <a:rPr lang="en-US" altLang="zh-CN" sz="1400" b="1" dirty="0">
                <a:solidFill>
                  <a:srgbClr val="AA8E2D"/>
                </a:solidFill>
                <a:latin typeface="PMingLiU" panose="02020500000000000000" pitchFamily="18" charset="-120"/>
                <a:ea typeface="PMingLiU" panose="02020500000000000000" pitchFamily="18" charset="-120"/>
              </a:rPr>
              <a:t>—</a:t>
            </a:r>
            <a:r>
              <a:rPr lang="zh-CN" altLang="en-US" sz="1400" b="1" dirty="0">
                <a:solidFill>
                  <a:srgbClr val="AA8E2D"/>
                </a:solidFill>
                <a:latin typeface="PMingLiU" panose="02020500000000000000" pitchFamily="18" charset="-120"/>
                <a:ea typeface="PMingLiU" panose="02020500000000000000" pitchFamily="18" charset="-120"/>
              </a:rPr>
              <a:t>科大行政人员工商管理硕士课程</a:t>
            </a:r>
            <a:endParaRPr lang="en-US" altLang="zh-CN" sz="1400" b="1" dirty="0">
              <a:solidFill>
                <a:srgbClr val="AA8E2D"/>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第</a:t>
            </a:r>
            <a:r>
              <a:rPr lang="en-US" altLang="zh-CN" sz="1400" b="1" dirty="0">
                <a:solidFill>
                  <a:srgbClr val="AA8E2D"/>
                </a:solidFill>
                <a:latin typeface="PMingLiU" panose="02020500000000000000" pitchFamily="18" charset="-120"/>
                <a:ea typeface="PMingLiU" panose="02020500000000000000" pitchFamily="18" charset="-120"/>
              </a:rPr>
              <a:t>12</a:t>
            </a:r>
            <a:r>
              <a:rPr lang="zh-CN" altLang="en-US" sz="1400" b="1" dirty="0">
                <a:solidFill>
                  <a:srgbClr val="AA8E2D"/>
                </a:solidFill>
                <a:latin typeface="PMingLiU" panose="02020500000000000000" pitchFamily="18" charset="-120"/>
                <a:ea typeface="PMingLiU" panose="02020500000000000000" pitchFamily="18" charset="-120"/>
              </a:rPr>
              <a:t>度全球</a:t>
            </a:r>
            <a:r>
              <a:rPr lang="en-HK" sz="1400" b="1" dirty="0">
                <a:solidFill>
                  <a:srgbClr val="AA8E2D"/>
                </a:solidFill>
                <a:latin typeface="PMingLiU" panose="02020500000000000000" pitchFamily="18" charset="-120"/>
                <a:ea typeface="PMingLiU" panose="02020500000000000000" pitchFamily="18" charset="-120"/>
              </a:rPr>
              <a:t> No. 1</a:t>
            </a:r>
          </a:p>
          <a:p>
            <a:r>
              <a:rPr lang="en-US" altLang="zh-TW" sz="1200" dirty="0">
                <a:solidFill>
                  <a:schemeClr val="bg1"/>
                </a:solidFill>
                <a:latin typeface="PMingLiU" panose="02020500000000000000" pitchFamily="18" charset="-120"/>
                <a:ea typeface="PMingLiU" panose="02020500000000000000" pitchFamily="18" charset="-120"/>
              </a:rPr>
              <a:t>《</a:t>
            </a:r>
            <a:r>
              <a:rPr lang="zh-TW" altLang="en-US" sz="1200" dirty="0">
                <a:solidFill>
                  <a:schemeClr val="bg1"/>
                </a:solidFill>
                <a:latin typeface="PMingLiU" panose="02020500000000000000" pitchFamily="18" charset="-120"/>
                <a:ea typeface="PMingLiU" panose="02020500000000000000" pitchFamily="18" charset="-120"/>
              </a:rPr>
              <a:t>金融时报</a:t>
            </a:r>
            <a:r>
              <a:rPr lang="en-US" altLang="zh-TW" sz="1200" dirty="0">
                <a:solidFill>
                  <a:schemeClr val="bg1"/>
                </a:solidFill>
                <a:latin typeface="PMingLiU" panose="02020500000000000000" pitchFamily="18" charset="-120"/>
                <a:ea typeface="PMingLiU" panose="02020500000000000000" pitchFamily="18" charset="-120"/>
              </a:rPr>
              <a:t>》</a:t>
            </a:r>
            <a:r>
              <a:rPr lang="en-HK" sz="1200" dirty="0">
                <a:solidFill>
                  <a:schemeClr val="bg1"/>
                </a:solidFill>
                <a:latin typeface="PMingLiU" panose="02020500000000000000" pitchFamily="18" charset="-120"/>
                <a:ea typeface="PMingLiU" panose="02020500000000000000" pitchFamily="18" charset="-120"/>
              </a:rPr>
              <a:t>(2007, 2009-2013, 2016-2018, 2020, 2022-</a:t>
            </a:r>
            <a:br>
              <a:rPr lang="en-HK" sz="1200" dirty="0">
                <a:solidFill>
                  <a:schemeClr val="bg1"/>
                </a:solidFill>
                <a:latin typeface="PMingLiU" panose="02020500000000000000" pitchFamily="18" charset="-120"/>
                <a:ea typeface="PMingLiU" panose="02020500000000000000" pitchFamily="18" charset="-120"/>
              </a:rPr>
            </a:br>
            <a:r>
              <a:rPr lang="en-HK" sz="1200" dirty="0">
                <a:solidFill>
                  <a:schemeClr val="bg1"/>
                </a:solidFill>
                <a:latin typeface="PMingLiU" panose="02020500000000000000" pitchFamily="18" charset="-120"/>
                <a:ea typeface="PMingLiU" panose="02020500000000000000" pitchFamily="18" charset="-120"/>
              </a:rPr>
              <a:t>2023)</a:t>
            </a:r>
          </a:p>
          <a:p>
            <a:endParaRPr lang="en-HK" sz="1200" dirty="0">
              <a:solidFill>
                <a:schemeClr val="bg1"/>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金融学理学硕士课程</a:t>
            </a:r>
            <a:endParaRPr lang="en-HK" sz="1400" b="1" dirty="0">
              <a:solidFill>
                <a:srgbClr val="AA8E2D"/>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亚太区</a:t>
            </a:r>
            <a:r>
              <a:rPr lang="en-HK" sz="1400" b="1" dirty="0">
                <a:solidFill>
                  <a:srgbClr val="AA8E2D"/>
                </a:solidFill>
                <a:latin typeface="PMingLiU" panose="02020500000000000000" pitchFamily="18" charset="-120"/>
                <a:ea typeface="PMingLiU" panose="02020500000000000000" pitchFamily="18" charset="-120"/>
              </a:rPr>
              <a:t> No. 1</a:t>
            </a:r>
          </a:p>
          <a:p>
            <a:r>
              <a:rPr lang="en-HK" sz="1200" dirty="0">
                <a:solidFill>
                  <a:schemeClr val="bg1"/>
                </a:solidFill>
                <a:latin typeface="PMingLiU" panose="02020500000000000000" pitchFamily="18" charset="-120"/>
                <a:ea typeface="PMingLiU" panose="02020500000000000000" pitchFamily="18" charset="-120"/>
              </a:rPr>
              <a:t>QS</a:t>
            </a:r>
            <a:r>
              <a:rPr lang="en-US" sz="1200" dirty="0">
                <a:solidFill>
                  <a:schemeClr val="bg1"/>
                </a:solidFill>
                <a:latin typeface="PMingLiU" panose="02020500000000000000" pitchFamily="18" charset="-120"/>
                <a:ea typeface="PMingLiU" panose="02020500000000000000" pitchFamily="18" charset="-120"/>
              </a:rPr>
              <a:t> </a:t>
            </a:r>
            <a:r>
              <a:rPr lang="en-HK" sz="1200" dirty="0">
                <a:solidFill>
                  <a:schemeClr val="bg1"/>
                </a:solidFill>
                <a:latin typeface="PMingLiU" panose="02020500000000000000" pitchFamily="18" charset="-120"/>
                <a:ea typeface="PMingLiU" panose="02020500000000000000" pitchFamily="18" charset="-120"/>
              </a:rPr>
              <a:t>(2018-2022)</a:t>
            </a:r>
          </a:p>
          <a:p>
            <a:pPr marL="12700" marR="1588135">
              <a:defRPr/>
            </a:pPr>
            <a:endParaRPr lang="en-US" altLang="zh-CN" sz="1200" b="1" dirty="0">
              <a:solidFill>
                <a:srgbClr val="AA8E2D"/>
              </a:solidFill>
              <a:latin typeface="PMingLiU" panose="02020500000000000000" pitchFamily="18" charset="-120"/>
              <a:ea typeface="PMingLiU" panose="02020500000000000000" pitchFamily="18" charset="-120"/>
            </a:endParaRPr>
          </a:p>
          <a:p>
            <a:pPr marL="12700" marR="1588135">
              <a:defRPr/>
            </a:pPr>
            <a:r>
              <a:rPr lang="zh-CN" altLang="en-US" sz="1400" b="1" dirty="0">
                <a:solidFill>
                  <a:srgbClr val="AA8E2D"/>
                </a:solidFill>
                <a:latin typeface="PMingLiU" panose="02020500000000000000" pitchFamily="18" charset="-120"/>
                <a:ea typeface="PMingLiU" panose="02020500000000000000" pitchFamily="18" charset="-120"/>
              </a:rPr>
              <a:t>环球运营管理理学硕士课程
亚太区</a:t>
            </a:r>
            <a:r>
              <a:rPr lang="en-HK" sz="1400" b="1" dirty="0">
                <a:solidFill>
                  <a:srgbClr val="AA8E2D"/>
                </a:solidFill>
                <a:latin typeface="PMingLiU" panose="02020500000000000000" pitchFamily="18" charset="-120"/>
                <a:ea typeface="PMingLiU" panose="02020500000000000000" pitchFamily="18" charset="-120"/>
              </a:rPr>
              <a:t> No. 1</a:t>
            </a: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lang="en-HK" sz="1200" b="0" i="0" u="none" strike="noStrike" kern="1200" cap="none" spc="-5"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Q</a:t>
            </a:r>
            <a:r>
              <a:rPr kumimoji="0" lang="en-HK" sz="1200" b="0" i="0" u="none" strike="noStrike" kern="1200" cap="none" spc="0"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S</a:t>
            </a:r>
            <a:r>
              <a:rPr kumimoji="0" lang="en-HK" sz="1200" b="0" i="0" u="none" strike="noStrike" kern="1200" cap="none" spc="0" normalizeH="0" baseline="0" noProof="0" dirty="0">
                <a:ln>
                  <a:noFill/>
                </a:ln>
                <a:solidFill>
                  <a:prstClr val="black"/>
                </a:solidFill>
                <a:effectLst/>
                <a:uLnTx/>
                <a:uFillTx/>
                <a:latin typeface="PMingLiU" panose="02020500000000000000" pitchFamily="18" charset="-120"/>
                <a:ea typeface="PMingLiU" panose="02020500000000000000" pitchFamily="18" charset="-120"/>
                <a:cs typeface="Calibri"/>
              </a:rPr>
              <a:t> </a:t>
            </a:r>
            <a:r>
              <a:rPr kumimoji="0" lang="en-HK" sz="1200" b="0" i="0" u="none" strike="noStrike" kern="1200" cap="none" spc="-5"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a:t>
            </a:r>
            <a:r>
              <a:rPr kumimoji="0" lang="en-HK" sz="1200" b="0" i="0" u="none" strike="noStrike" kern="1200" cap="none" spc="-10"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2021</a:t>
            </a:r>
            <a:r>
              <a:rPr kumimoji="0" lang="en-HK" sz="1200" b="0" i="0" u="none" strike="noStrike" kern="1200" cap="none" spc="0"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a:t>
            </a:r>
            <a:r>
              <a:rPr kumimoji="0" lang="en-HK" sz="1200" b="0" i="0" u="none" strike="noStrike" kern="1200" cap="none" spc="-10" normalizeH="0" baseline="0" noProof="0" dirty="0">
                <a:ln>
                  <a:noFill/>
                </a:ln>
                <a:solidFill>
                  <a:srgbClr val="FFFFFF"/>
                </a:solidFill>
                <a:effectLst/>
                <a:uLnTx/>
                <a:uFillTx/>
                <a:latin typeface="PMingLiU" panose="02020500000000000000" pitchFamily="18" charset="-120"/>
                <a:ea typeface="PMingLiU" panose="02020500000000000000" pitchFamily="18" charset="-120"/>
                <a:cs typeface="Calibri"/>
              </a:rPr>
              <a:t>2023)</a:t>
            </a:r>
            <a:endParaRPr lang="en-HK" sz="1200" dirty="0">
              <a:solidFill>
                <a:schemeClr val="bg1"/>
              </a:solidFill>
              <a:latin typeface="PMingLiU" panose="02020500000000000000" pitchFamily="18" charset="-120"/>
              <a:ea typeface="PMingLiU" panose="02020500000000000000" pitchFamily="18" charset="-120"/>
            </a:endParaRPr>
          </a:p>
          <a:p>
            <a:endParaRPr lang="en-HK" sz="1200" dirty="0">
              <a:solidFill>
                <a:schemeClr val="bg1"/>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工商管理硕士课程</a:t>
            </a:r>
            <a:endParaRPr lang="en-HK" sz="1400" b="1" dirty="0">
              <a:solidFill>
                <a:srgbClr val="AA8E2D"/>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亚太区</a:t>
            </a:r>
            <a:r>
              <a:rPr lang="en-HK" sz="1400" b="1" dirty="0">
                <a:solidFill>
                  <a:srgbClr val="AA8E2D"/>
                </a:solidFill>
                <a:latin typeface="PMingLiU" panose="02020500000000000000" pitchFamily="18" charset="-120"/>
                <a:ea typeface="PMingLiU" panose="02020500000000000000" pitchFamily="18" charset="-120"/>
              </a:rPr>
              <a:t> No. 1</a:t>
            </a:r>
          </a:p>
          <a:p>
            <a:r>
              <a:rPr lang="en-US" altLang="zh-CN" sz="1200" dirty="0">
                <a:solidFill>
                  <a:schemeClr val="bg1"/>
                </a:solidFill>
                <a:latin typeface="PMingLiU" panose="02020500000000000000" pitchFamily="18" charset="-120"/>
                <a:ea typeface="PMingLiU" panose="02020500000000000000" pitchFamily="18" charset="-120"/>
              </a:rPr>
              <a:t>《</a:t>
            </a:r>
            <a:r>
              <a:rPr lang="zh-CN" altLang="en-US" sz="1200" dirty="0">
                <a:solidFill>
                  <a:schemeClr val="bg1"/>
                </a:solidFill>
                <a:latin typeface="PMingLiU" panose="02020500000000000000" pitchFamily="18" charset="-120"/>
                <a:ea typeface="PMingLiU" panose="02020500000000000000" pitchFamily="18" charset="-120"/>
              </a:rPr>
              <a:t>彭博商业周刊</a:t>
            </a:r>
            <a:r>
              <a:rPr lang="en-US" altLang="zh-CN" sz="1200" dirty="0">
                <a:solidFill>
                  <a:schemeClr val="bg1"/>
                </a:solidFill>
                <a:latin typeface="PMingLiU" panose="02020500000000000000" pitchFamily="18" charset="-120"/>
                <a:ea typeface="PMingLiU" panose="02020500000000000000" pitchFamily="18" charset="-120"/>
              </a:rPr>
              <a:t>》</a:t>
            </a:r>
            <a:r>
              <a:rPr lang="en-HK" sz="1200" dirty="0">
                <a:solidFill>
                  <a:schemeClr val="bg1"/>
                </a:solidFill>
                <a:latin typeface="PMingLiU" panose="02020500000000000000" pitchFamily="18" charset="-120"/>
                <a:ea typeface="PMingLiU" panose="02020500000000000000" pitchFamily="18" charset="-120"/>
              </a:rPr>
              <a:t> (2023-2024, 2024-2025)</a:t>
            </a:r>
            <a:endParaRPr lang="en-US" altLang="zh-CN" sz="1200" dirty="0">
              <a:solidFill>
                <a:schemeClr val="bg1"/>
              </a:solidFill>
              <a:latin typeface="PMingLiU" panose="02020500000000000000" pitchFamily="18" charset="-120"/>
              <a:ea typeface="PMingLiU" panose="02020500000000000000" pitchFamily="18" charset="-120"/>
            </a:endParaRPr>
          </a:p>
          <a:p>
            <a:r>
              <a:rPr lang="zh-CN" altLang="en-US" sz="1400" b="1" dirty="0">
                <a:solidFill>
                  <a:srgbClr val="AA8E2D"/>
                </a:solidFill>
                <a:latin typeface="PMingLiU" panose="02020500000000000000" pitchFamily="18" charset="-120"/>
                <a:ea typeface="PMingLiU" panose="02020500000000000000" pitchFamily="18" charset="-120"/>
              </a:rPr>
              <a:t>第</a:t>
            </a:r>
            <a:r>
              <a:rPr lang="en-US" altLang="zh-CN" sz="1400" b="1" dirty="0">
                <a:solidFill>
                  <a:srgbClr val="AA8E2D"/>
                </a:solidFill>
                <a:latin typeface="PMingLiU" panose="02020500000000000000" pitchFamily="18" charset="-120"/>
                <a:ea typeface="PMingLiU" panose="02020500000000000000" pitchFamily="18" charset="-120"/>
              </a:rPr>
              <a:t>13</a:t>
            </a:r>
            <a:r>
              <a:rPr lang="zh-CN" altLang="en-US" sz="1400" b="1" dirty="0">
                <a:solidFill>
                  <a:srgbClr val="AA8E2D"/>
                </a:solidFill>
                <a:latin typeface="PMingLiU" panose="02020500000000000000" pitchFamily="18" charset="-120"/>
                <a:ea typeface="PMingLiU" panose="02020500000000000000" pitchFamily="18" charset="-120"/>
              </a:rPr>
              <a:t>度全球</a:t>
            </a:r>
            <a:r>
              <a:rPr lang="en-HK" sz="1400" b="1" dirty="0">
                <a:solidFill>
                  <a:srgbClr val="AA8E2D"/>
                </a:solidFill>
                <a:latin typeface="PMingLiU" panose="02020500000000000000" pitchFamily="18" charset="-120"/>
                <a:ea typeface="PMingLiU" panose="02020500000000000000" pitchFamily="18" charset="-120"/>
              </a:rPr>
              <a:t> No. 20</a:t>
            </a:r>
          </a:p>
          <a:p>
            <a:r>
              <a:rPr lang="en-US" altLang="zh-TW" sz="1200" dirty="0">
                <a:solidFill>
                  <a:schemeClr val="bg1"/>
                </a:solidFill>
                <a:latin typeface="PMingLiU" panose="02020500000000000000" pitchFamily="18" charset="-120"/>
                <a:ea typeface="PMingLiU" panose="02020500000000000000" pitchFamily="18" charset="-120"/>
              </a:rPr>
              <a:t>《</a:t>
            </a:r>
            <a:r>
              <a:rPr lang="zh-TW" altLang="en-US" sz="1200" dirty="0">
                <a:solidFill>
                  <a:schemeClr val="bg1"/>
                </a:solidFill>
                <a:latin typeface="PMingLiU" panose="02020500000000000000" pitchFamily="18" charset="-120"/>
                <a:ea typeface="PMingLiU" panose="02020500000000000000" pitchFamily="18" charset="-120"/>
              </a:rPr>
              <a:t>金融时报</a:t>
            </a:r>
            <a:r>
              <a:rPr lang="en-US" altLang="zh-TW" sz="1200" dirty="0">
                <a:solidFill>
                  <a:schemeClr val="bg1"/>
                </a:solidFill>
                <a:latin typeface="PMingLiU" panose="02020500000000000000" pitchFamily="18" charset="-120"/>
                <a:ea typeface="PMingLiU" panose="02020500000000000000" pitchFamily="18" charset="-120"/>
              </a:rPr>
              <a:t>》</a:t>
            </a:r>
            <a:r>
              <a:rPr lang="en-HK" sz="1200" dirty="0">
                <a:solidFill>
                  <a:schemeClr val="bg1"/>
                </a:solidFill>
                <a:latin typeface="PMingLiU" panose="02020500000000000000" pitchFamily="18" charset="-120"/>
                <a:ea typeface="PMingLiU" panose="02020500000000000000" pitchFamily="18" charset="-120"/>
              </a:rPr>
              <a:t>(2008-2020)</a:t>
            </a:r>
          </a:p>
        </p:txBody>
      </p:sp>
      <p:sp>
        <p:nvSpPr>
          <p:cNvPr id="15" name="Rectangle 14">
            <a:extLst>
              <a:ext uri="{FF2B5EF4-FFF2-40B4-BE49-F238E27FC236}">
                <a16:creationId xmlns:a16="http://schemas.microsoft.com/office/drawing/2014/main" id="{C9E6D508-4DDF-4984-9A57-2343674C912D}"/>
              </a:ext>
            </a:extLst>
          </p:cNvPr>
          <p:cNvSpPr/>
          <p:nvPr/>
        </p:nvSpPr>
        <p:spPr>
          <a:xfrm>
            <a:off x="0" y="7006"/>
            <a:ext cx="4617721"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屡 获 殊 荣，成 就 斐 然</a:t>
            </a:r>
            <a:endParaRPr lang="zh-TW" altLang="en-US" sz="2600" b="1" i="1" dirty="0">
              <a:solidFill>
                <a:srgbClr val="AA8E2D"/>
              </a:solidFill>
              <a:latin typeface="PMingLiU" panose="02020500000000000000" pitchFamily="18" charset="-120"/>
              <a:ea typeface="PMingLiU" panose="02020500000000000000" pitchFamily="18" charset="-120"/>
            </a:endParaRPr>
          </a:p>
        </p:txBody>
      </p:sp>
      <p:pic>
        <p:nvPicPr>
          <p:cNvPr id="3" name="Picture 2" descr="A logo with a white letter f and black text&#10;&#10;Description automatically generated">
            <a:extLst>
              <a:ext uri="{FF2B5EF4-FFF2-40B4-BE49-F238E27FC236}">
                <a16:creationId xmlns:a16="http://schemas.microsoft.com/office/drawing/2014/main" id="{D215AB16-8EEC-8EE3-784A-B1D63D855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921" y="2534585"/>
            <a:ext cx="1504541" cy="636537"/>
          </a:xfrm>
          <a:prstGeom prst="rect">
            <a:avLst/>
          </a:prstGeom>
        </p:spPr>
      </p:pic>
    </p:spTree>
    <p:extLst>
      <p:ext uri="{BB962C8B-B14F-4D97-AF65-F5344CB8AC3E}">
        <p14:creationId xmlns:p14="http://schemas.microsoft.com/office/powerpoint/2010/main" val="248163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E6D508-4DDF-4984-9A57-2343674C912D}"/>
              </a:ext>
            </a:extLst>
          </p:cNvPr>
          <p:cNvSpPr/>
          <p:nvPr/>
        </p:nvSpPr>
        <p:spPr>
          <a:xfrm>
            <a:off x="0" y="7006"/>
            <a:ext cx="5794190"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TW" altLang="en-US" sz="2600" b="1" i="1" dirty="0">
                <a:solidFill>
                  <a:srgbClr val="AA8E2D"/>
                </a:solidFill>
              </a:rPr>
              <a:t>享 誉 国 际</a:t>
            </a:r>
            <a:endParaRPr lang="en-US" altLang="zh-HK" sz="2600" b="1" i="1" dirty="0">
              <a:solidFill>
                <a:srgbClr val="AA8E2D"/>
              </a:solidFill>
            </a:endParaRPr>
          </a:p>
        </p:txBody>
      </p:sp>
      <p:sp>
        <p:nvSpPr>
          <p:cNvPr id="4" name="Slide Number Placeholder 3">
            <a:extLst>
              <a:ext uri="{FF2B5EF4-FFF2-40B4-BE49-F238E27FC236}">
                <a16:creationId xmlns:a16="http://schemas.microsoft.com/office/drawing/2014/main" id="{1E3D5723-E1A4-4185-AC05-4B252F01388F}"/>
              </a:ext>
            </a:extLst>
          </p:cNvPr>
          <p:cNvSpPr>
            <a:spLocks noGrp="1"/>
          </p:cNvSpPr>
          <p:nvPr>
            <p:ph type="sldNum" sz="quarter" idx="12"/>
          </p:nvPr>
        </p:nvSpPr>
        <p:spPr/>
        <p:txBody>
          <a:bodyPr/>
          <a:lstStyle/>
          <a:p>
            <a:fld id="{20BB075F-7156-4361-A963-58BBBAA2E5CD}" type="slidenum">
              <a:rPr lang="en-US" smtClean="0"/>
              <a:t>5</a:t>
            </a:fld>
            <a:endParaRPr lang="en-US" dirty="0"/>
          </a:p>
        </p:txBody>
      </p:sp>
      <p:grpSp>
        <p:nvGrpSpPr>
          <p:cNvPr id="2" name="Group 1">
            <a:extLst>
              <a:ext uri="{FF2B5EF4-FFF2-40B4-BE49-F238E27FC236}">
                <a16:creationId xmlns:a16="http://schemas.microsoft.com/office/drawing/2014/main" id="{52E1F91E-221A-46F7-19B5-D405F1CF0C61}"/>
              </a:ext>
            </a:extLst>
          </p:cNvPr>
          <p:cNvGrpSpPr/>
          <p:nvPr/>
        </p:nvGrpSpPr>
        <p:grpSpPr>
          <a:xfrm>
            <a:off x="737029" y="834462"/>
            <a:ext cx="10394390" cy="5042125"/>
            <a:chOff x="737029" y="834462"/>
            <a:chExt cx="10394390" cy="5042125"/>
          </a:xfrm>
        </p:grpSpPr>
        <p:sp>
          <p:nvSpPr>
            <p:cNvPr id="3" name="Freeform: Shape 2">
              <a:extLst>
                <a:ext uri="{FF2B5EF4-FFF2-40B4-BE49-F238E27FC236}">
                  <a16:creationId xmlns:a16="http://schemas.microsoft.com/office/drawing/2014/main" id="{C41239C3-88EB-F294-CB24-B43E071E0C21}"/>
                </a:ext>
              </a:extLst>
            </p:cNvPr>
            <p:cNvSpPr/>
            <p:nvPr/>
          </p:nvSpPr>
          <p:spPr>
            <a:xfrm>
              <a:off x="2511005" y="834462"/>
              <a:ext cx="7948373" cy="2420862"/>
            </a:xfrm>
            <a:custGeom>
              <a:avLst/>
              <a:gdLst>
                <a:gd name="connsiteX0" fmla="*/ 0 w 7948373"/>
                <a:gd name="connsiteY0" fmla="*/ 403485 h 2420862"/>
                <a:gd name="connsiteX1" fmla="*/ 403485 w 7948373"/>
                <a:gd name="connsiteY1" fmla="*/ 0 h 2420862"/>
                <a:gd name="connsiteX2" fmla="*/ 7544888 w 7948373"/>
                <a:gd name="connsiteY2" fmla="*/ 0 h 2420862"/>
                <a:gd name="connsiteX3" fmla="*/ 7948373 w 7948373"/>
                <a:gd name="connsiteY3" fmla="*/ 403485 h 2420862"/>
                <a:gd name="connsiteX4" fmla="*/ 7948373 w 7948373"/>
                <a:gd name="connsiteY4" fmla="*/ 2017377 h 2420862"/>
                <a:gd name="connsiteX5" fmla="*/ 7544888 w 7948373"/>
                <a:gd name="connsiteY5" fmla="*/ 2420862 h 2420862"/>
                <a:gd name="connsiteX6" fmla="*/ 403485 w 7948373"/>
                <a:gd name="connsiteY6" fmla="*/ 2420862 h 2420862"/>
                <a:gd name="connsiteX7" fmla="*/ 0 w 7948373"/>
                <a:gd name="connsiteY7" fmla="*/ 2017377 h 2420862"/>
                <a:gd name="connsiteX8" fmla="*/ 0 w 7948373"/>
                <a:gd name="connsiteY8" fmla="*/ 403485 h 242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8373" h="2420862">
                  <a:moveTo>
                    <a:pt x="0" y="403485"/>
                  </a:moveTo>
                  <a:cubicBezTo>
                    <a:pt x="0" y="180646"/>
                    <a:pt x="180646" y="0"/>
                    <a:pt x="403485" y="0"/>
                  </a:cubicBezTo>
                  <a:lnTo>
                    <a:pt x="7544888" y="0"/>
                  </a:lnTo>
                  <a:cubicBezTo>
                    <a:pt x="7767727" y="0"/>
                    <a:pt x="7948373" y="180646"/>
                    <a:pt x="7948373" y="403485"/>
                  </a:cubicBezTo>
                  <a:lnTo>
                    <a:pt x="7948373" y="2017377"/>
                  </a:lnTo>
                  <a:cubicBezTo>
                    <a:pt x="7948373" y="2240216"/>
                    <a:pt x="7767727" y="2420862"/>
                    <a:pt x="7544888" y="2420862"/>
                  </a:cubicBezTo>
                  <a:lnTo>
                    <a:pt x="403485" y="2420862"/>
                  </a:lnTo>
                  <a:cubicBezTo>
                    <a:pt x="180646" y="2420862"/>
                    <a:pt x="0" y="2240216"/>
                    <a:pt x="0" y="2017377"/>
                  </a:cubicBezTo>
                  <a:lnTo>
                    <a:pt x="0" y="403485"/>
                  </a:lnTo>
                  <a:close/>
                </a:path>
              </a:pathLst>
            </a:custGeom>
            <a:solidFill>
              <a:schemeClr val="bg1"/>
            </a:solidFill>
            <a:ln>
              <a:solidFill>
                <a:srgbClr val="043266"/>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768403" tIns="209617" rIns="209617" bIns="209617"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AA8E2D"/>
                  </a:solidFill>
                  <a:latin typeface="+mn-ea"/>
                  <a:ea typeface="+mn-ea"/>
                </a:rPr>
                <a:t>国 际 认 同</a:t>
              </a:r>
              <a:endParaRPr lang="en-US" sz="2400" b="1" kern="1200" dirty="0">
                <a:solidFill>
                  <a:srgbClr val="AA8E2D"/>
                </a:solidFill>
                <a:latin typeface="+mn-ea"/>
                <a:ea typeface="+mn-ea"/>
              </a:endParaRPr>
            </a:p>
            <a:p>
              <a:pPr marL="228600" lvl="1" indent="-228600" algn="l" defTabSz="889000">
                <a:lnSpc>
                  <a:spcPct val="150000"/>
                </a:lnSpc>
                <a:spcBef>
                  <a:spcPct val="0"/>
                </a:spcBef>
                <a:spcAft>
                  <a:spcPct val="15000"/>
                </a:spcAft>
                <a:buChar char="•"/>
              </a:pPr>
              <a:r>
                <a:rPr lang="zh-CN" altLang="en-US" sz="2000"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亚洲其中一间率先同获国际管理教育协会</a:t>
              </a:r>
              <a:r>
                <a:rPr lang="en-US" sz="2000" b="1"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 </a:t>
              </a:r>
              <a:r>
                <a:rPr lang="en-US" sz="2000" kern="1200" dirty="0">
                  <a:solidFill>
                    <a:srgbClr val="043266"/>
                  </a:solidFill>
                  <a:latin typeface="+mn-ea"/>
                  <a:ea typeface="+mn-ea"/>
                  <a:cs typeface="Nirmala UI Semilight" panose="020B0402040204020203" pitchFamily="34" charset="0"/>
                </a:rPr>
                <a:t>(</a:t>
              </a:r>
              <a:r>
                <a:rPr lang="en-US" sz="2000" b="1" kern="1200" dirty="0">
                  <a:solidFill>
                    <a:srgbClr val="043266"/>
                  </a:solidFill>
                  <a:latin typeface="+mn-ea"/>
                  <a:ea typeface="+mn-ea"/>
                  <a:cs typeface="Nirmala UI Semilight" panose="020B0402040204020203" pitchFamily="34" charset="0"/>
                </a:rPr>
                <a:t>AACSB) </a:t>
              </a:r>
              <a:r>
                <a:rPr lang="zh-CN" altLang="en-US" sz="2000" b="0"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及欧洲质量改善系统 </a:t>
              </a:r>
              <a:r>
                <a:rPr lang="en-US" sz="2000" b="0"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 </a:t>
              </a:r>
              <a:r>
                <a:rPr lang="en-US" sz="2000" b="1" kern="1200" dirty="0">
                  <a:solidFill>
                    <a:srgbClr val="043266"/>
                  </a:solidFill>
                  <a:latin typeface="+mn-ea"/>
                  <a:ea typeface="+mn-ea"/>
                  <a:cs typeface="Nirmala UI Semilight" panose="020B0402040204020203" pitchFamily="34" charset="0"/>
                </a:rPr>
                <a:t>(EQUIS) </a:t>
              </a:r>
              <a:r>
                <a:rPr lang="zh-CN" altLang="en-US" sz="2000" b="0"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rPr>
                <a:t>认证的商学院</a:t>
              </a:r>
              <a:endParaRPr lang="en-US" sz="2000" b="0" kern="1200" dirty="0">
                <a:solidFill>
                  <a:srgbClr val="043266"/>
                </a:solidFill>
                <a:latin typeface="PMingLiU" panose="02020500000000000000" pitchFamily="18" charset="-120"/>
                <a:ea typeface="PMingLiU" panose="02020500000000000000" pitchFamily="18" charset="-120"/>
                <a:cs typeface="Nirmala UI Semilight" panose="020B0402040204020203" pitchFamily="34" charset="0"/>
              </a:endParaRPr>
            </a:p>
            <a:p>
              <a:pPr marL="171450" lvl="1" indent="-171450" algn="l" defTabSz="800100">
                <a:lnSpc>
                  <a:spcPct val="90000"/>
                </a:lnSpc>
                <a:spcBef>
                  <a:spcPct val="0"/>
                </a:spcBef>
                <a:spcAft>
                  <a:spcPct val="15000"/>
                </a:spcAft>
                <a:buChar char="•"/>
              </a:pPr>
              <a:endParaRPr lang="en-US" sz="1800" b="1" kern="1200" dirty="0">
                <a:solidFill>
                  <a:srgbClr val="043266"/>
                </a:solidFill>
                <a:latin typeface="+mn-ea"/>
                <a:ea typeface="+mn-ea"/>
                <a:cs typeface="Nirmala UI Semilight" panose="020B0402040204020203" pitchFamily="34" charset="0"/>
              </a:endParaRPr>
            </a:p>
          </p:txBody>
        </p:sp>
        <p:sp>
          <p:nvSpPr>
            <p:cNvPr id="8" name="Freeform: Shape 7">
              <a:extLst>
                <a:ext uri="{FF2B5EF4-FFF2-40B4-BE49-F238E27FC236}">
                  <a16:creationId xmlns:a16="http://schemas.microsoft.com/office/drawing/2014/main" id="{AF463F87-C6D4-2CEB-1677-0A533D632603}"/>
                </a:ext>
              </a:extLst>
            </p:cNvPr>
            <p:cNvSpPr/>
            <p:nvPr/>
          </p:nvSpPr>
          <p:spPr>
            <a:xfrm>
              <a:off x="1529364" y="3440230"/>
              <a:ext cx="9602055" cy="2436357"/>
            </a:xfrm>
            <a:custGeom>
              <a:avLst/>
              <a:gdLst>
                <a:gd name="connsiteX0" fmla="*/ 0 w 9602055"/>
                <a:gd name="connsiteY0" fmla="*/ 406068 h 2436357"/>
                <a:gd name="connsiteX1" fmla="*/ 406068 w 9602055"/>
                <a:gd name="connsiteY1" fmla="*/ 0 h 2436357"/>
                <a:gd name="connsiteX2" fmla="*/ 9195987 w 9602055"/>
                <a:gd name="connsiteY2" fmla="*/ 0 h 2436357"/>
                <a:gd name="connsiteX3" fmla="*/ 9602055 w 9602055"/>
                <a:gd name="connsiteY3" fmla="*/ 406068 h 2436357"/>
                <a:gd name="connsiteX4" fmla="*/ 9602055 w 9602055"/>
                <a:gd name="connsiteY4" fmla="*/ 2030289 h 2436357"/>
                <a:gd name="connsiteX5" fmla="*/ 9195987 w 9602055"/>
                <a:gd name="connsiteY5" fmla="*/ 2436357 h 2436357"/>
                <a:gd name="connsiteX6" fmla="*/ 406068 w 9602055"/>
                <a:gd name="connsiteY6" fmla="*/ 2436357 h 2436357"/>
                <a:gd name="connsiteX7" fmla="*/ 0 w 9602055"/>
                <a:gd name="connsiteY7" fmla="*/ 2030289 h 2436357"/>
                <a:gd name="connsiteX8" fmla="*/ 0 w 9602055"/>
                <a:gd name="connsiteY8" fmla="*/ 406068 h 243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2055" h="2436357">
                  <a:moveTo>
                    <a:pt x="0" y="406068"/>
                  </a:moveTo>
                  <a:cubicBezTo>
                    <a:pt x="0" y="181803"/>
                    <a:pt x="181803" y="0"/>
                    <a:pt x="406068" y="0"/>
                  </a:cubicBezTo>
                  <a:lnTo>
                    <a:pt x="9195987" y="0"/>
                  </a:lnTo>
                  <a:cubicBezTo>
                    <a:pt x="9420252" y="0"/>
                    <a:pt x="9602055" y="181803"/>
                    <a:pt x="9602055" y="406068"/>
                  </a:cubicBezTo>
                  <a:lnTo>
                    <a:pt x="9602055" y="2030289"/>
                  </a:lnTo>
                  <a:cubicBezTo>
                    <a:pt x="9602055" y="2254554"/>
                    <a:pt x="9420252" y="2436357"/>
                    <a:pt x="9195987" y="2436357"/>
                  </a:cubicBezTo>
                  <a:lnTo>
                    <a:pt x="406068" y="2436357"/>
                  </a:lnTo>
                  <a:cubicBezTo>
                    <a:pt x="181803" y="2436357"/>
                    <a:pt x="0" y="2254554"/>
                    <a:pt x="0" y="2030289"/>
                  </a:cubicBezTo>
                  <a:lnTo>
                    <a:pt x="0" y="406068"/>
                  </a:lnTo>
                  <a:close/>
                </a:path>
              </a:pathLst>
            </a:custGeom>
            <a:solidFill>
              <a:schemeClr val="bg1"/>
            </a:solidFill>
            <a:ln>
              <a:solidFill>
                <a:srgbClr val="043266"/>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769159" tIns="210373" rIns="210373" bIns="210373"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AA8E2D"/>
                  </a:solidFill>
                  <a:latin typeface="+mn-lt"/>
                </a:rPr>
                <a:t>   研 究 实 力</a:t>
              </a:r>
              <a:endParaRPr lang="en-US" altLang="en-US" sz="2400" b="1" kern="1200" dirty="0">
                <a:solidFill>
                  <a:srgbClr val="AA8E2D"/>
                </a:solidFill>
                <a:latin typeface="+mn-lt"/>
              </a:endParaRPr>
            </a:p>
            <a:p>
              <a:pPr marL="347663" lvl="1" indent="-174625" algn="l" defTabSz="889000">
                <a:lnSpc>
                  <a:spcPct val="90000"/>
                </a:lnSpc>
                <a:spcBef>
                  <a:spcPct val="0"/>
                </a:spcBef>
                <a:spcAft>
                  <a:spcPct val="15000"/>
                </a:spcAft>
                <a:buChar char="•"/>
              </a:pPr>
              <a:r>
                <a:rPr lang="zh-CN" altLang="zh-TW" sz="2000" kern="1200" dirty="0">
                  <a:solidFill>
                    <a:srgbClr val="043266"/>
                  </a:solidFill>
                  <a:latin typeface="+mn-lt"/>
                  <a:ea typeface="PMingLiU" panose="02020500000000000000" pitchFamily="18" charset="-120"/>
                  <a:cs typeface="Nirmala UI Semilight" panose="020B0402040204020203" pitchFamily="34" charset="0"/>
                </a:rPr>
                <a:t>获美国得克萨斯</a:t>
              </a:r>
              <a:r>
                <a:rPr lang="en-US" altLang="zh-TW" sz="2000" kern="1200" dirty="0">
                  <a:solidFill>
                    <a:srgbClr val="043266"/>
                  </a:solidFill>
                  <a:latin typeface="+mn-lt"/>
                  <a:ea typeface="PMingLiU" panose="02020500000000000000" pitchFamily="18" charset="-120"/>
                  <a:cs typeface="Nirmala UI Semilight" panose="020B0402040204020203" pitchFamily="34" charset="0"/>
                </a:rPr>
                <a:t>(</a:t>
              </a:r>
              <a:r>
                <a:rPr lang="zh-CN" altLang="zh-TW" sz="2000" kern="1200" dirty="0">
                  <a:solidFill>
                    <a:srgbClr val="043266"/>
                  </a:solidFill>
                  <a:latin typeface="+mn-lt"/>
                  <a:ea typeface="PMingLiU" panose="02020500000000000000" pitchFamily="18" charset="-120"/>
                  <a:cs typeface="Nirmala UI Semilight" panose="020B0402040204020203" pitchFamily="34" charset="0"/>
                </a:rPr>
                <a:t>达拉斯</a:t>
              </a:r>
              <a:r>
                <a:rPr lang="en-US" altLang="zh-TW" sz="2000" kern="1200" dirty="0">
                  <a:solidFill>
                    <a:srgbClr val="043266"/>
                  </a:solidFill>
                  <a:latin typeface="+mn-lt"/>
                  <a:ea typeface="PMingLiU" panose="02020500000000000000" pitchFamily="18" charset="-120"/>
                  <a:cs typeface="Nirmala UI Semilight" panose="020B0402040204020203" pitchFamily="34" charset="0"/>
                </a:rPr>
                <a:t>)</a:t>
              </a:r>
              <a:r>
                <a:rPr lang="zh-CN" altLang="zh-TW" sz="2000" kern="1200" dirty="0">
                  <a:solidFill>
                    <a:srgbClr val="043266"/>
                  </a:solidFill>
                  <a:latin typeface="+mn-lt"/>
                  <a:ea typeface="PMingLiU" panose="02020500000000000000" pitchFamily="18" charset="-120"/>
                  <a:cs typeface="Nirmala UI Semilight" panose="020B0402040204020203" pitchFamily="34" charset="0"/>
                </a:rPr>
                <a:t>大学商学院科研</a:t>
              </a:r>
              <a:r>
                <a:rPr lang="zh-CN" altLang="zh-TW" sz="2000" b="0" kern="1200" dirty="0">
                  <a:solidFill>
                    <a:srgbClr val="043266"/>
                  </a:solidFill>
                  <a:latin typeface="+mn-lt"/>
                  <a:ea typeface="PMingLiU" panose="02020500000000000000" pitchFamily="18" charset="-120"/>
                  <a:cs typeface="Nirmala UI Semilight" panose="020B0402040204020203" pitchFamily="34" charset="0"/>
                </a:rPr>
                <a:t>排名</a:t>
              </a:r>
              <a:r>
                <a:rPr lang="zh-CN" altLang="zh-TW" sz="2000" b="1" kern="1200" dirty="0">
                  <a:solidFill>
                    <a:srgbClr val="043266"/>
                  </a:solidFill>
                  <a:latin typeface="+mn-lt"/>
                  <a:ea typeface="PMingLiU" panose="02020500000000000000" pitchFamily="18" charset="-120"/>
                  <a:cs typeface="Nirmala UI Semilight" panose="020B0402040204020203" pitchFamily="34" charset="0"/>
                </a:rPr>
                <a:t>亚洲第一</a:t>
              </a:r>
              <a:r>
                <a:rPr lang="en-US" altLang="zh-TW" sz="2000" b="1" kern="1200" dirty="0">
                  <a:solidFill>
                    <a:srgbClr val="043266"/>
                  </a:solidFill>
                  <a:latin typeface="Calibri" panose="020F0502020204030204" pitchFamily="34" charset="0"/>
                  <a:ea typeface="PMingLiU" panose="02020500000000000000" pitchFamily="18" charset="-120"/>
                  <a:cs typeface="Calibri" panose="020F0502020204030204" pitchFamily="34" charset="0"/>
                </a:rPr>
                <a:t>(2005-2023</a:t>
              </a:r>
              <a:r>
                <a:rPr lang="en-US" altLang="zh-TW" sz="2000" b="1" kern="1200" dirty="0">
                  <a:solidFill>
                    <a:srgbClr val="043266"/>
                  </a:solidFill>
                  <a:latin typeface="Calibri" panose="020F0502020204030204" pitchFamily="34" charset="0"/>
                  <a:ea typeface="+mn-ea"/>
                  <a:cs typeface="Calibri" panose="020F0502020204030204" pitchFamily="34" charset="0"/>
                </a:rPr>
                <a:t>)</a:t>
              </a:r>
              <a:endParaRPr lang="en-HK" sz="2000" b="1" kern="1200" dirty="0">
                <a:solidFill>
                  <a:srgbClr val="043266"/>
                </a:solidFill>
                <a:latin typeface="Calibri" panose="020F0502020204030204" pitchFamily="34" charset="0"/>
                <a:ea typeface="+mn-ea"/>
                <a:cs typeface="Calibri" panose="020F0502020204030204" pitchFamily="34" charset="0"/>
              </a:endParaRPr>
            </a:p>
            <a:p>
              <a:pPr marL="347663" lvl="1" indent="-174625" algn="l" defTabSz="889000">
                <a:lnSpc>
                  <a:spcPct val="90000"/>
                </a:lnSpc>
                <a:spcBef>
                  <a:spcPct val="0"/>
                </a:spcBef>
                <a:spcAft>
                  <a:spcPct val="15000"/>
                </a:spcAft>
                <a:buChar char="•"/>
              </a:pPr>
              <a:r>
                <a:rPr lang="en-US" altLang="zh-TW" sz="2000" b="0" kern="1200" dirty="0">
                  <a:solidFill>
                    <a:srgbClr val="043266"/>
                  </a:solidFill>
                  <a:latin typeface="+mn-lt"/>
                  <a:ea typeface="PMingLiU" panose="02020500000000000000" pitchFamily="18" charset="-120"/>
                  <a:cs typeface="Nirmala UI Semilight" panose="020B0402040204020203" pitchFamily="34" charset="0"/>
                </a:rPr>
                <a:t>2025</a:t>
              </a:r>
              <a:r>
                <a:rPr lang="zh-CN" altLang="zh-TW" sz="2000" b="0" kern="1200" dirty="0">
                  <a:solidFill>
                    <a:srgbClr val="043266"/>
                  </a:solidFill>
                  <a:latin typeface="+mn-lt"/>
                  <a:ea typeface="PMingLiU" panose="02020500000000000000" pitchFamily="18" charset="-120"/>
                  <a:cs typeface="Nirmala UI Semilight" panose="020B0402040204020203" pitchFamily="34" charset="0"/>
                </a:rPr>
                <a:t>年泰晤士高等教育世界大学排名： 科</a:t>
              </a:r>
              <a:r>
                <a:rPr lang="zh-CN" altLang="zh-TW" sz="2000" kern="1200" dirty="0">
                  <a:solidFill>
                    <a:srgbClr val="043266"/>
                  </a:solidFill>
                  <a:latin typeface="+mn-lt"/>
                  <a:ea typeface="PMingLiU" panose="02020500000000000000" pitchFamily="18" charset="-120"/>
                  <a:cs typeface="Nirmala UI Semilight" panose="020B0402040204020203" pitchFamily="34" charset="0"/>
                </a:rPr>
                <a:t>大毕业生就业能</a:t>
              </a:r>
              <a:r>
                <a:rPr lang="zh-CN" altLang="zh-TW" sz="2000" b="0" kern="1200" dirty="0">
                  <a:solidFill>
                    <a:srgbClr val="043266"/>
                  </a:solidFill>
                  <a:latin typeface="+mn-lt"/>
                  <a:ea typeface="PMingLiU" panose="02020500000000000000" pitchFamily="18" charset="-120"/>
                  <a:cs typeface="Nirmala UI Semilight" panose="020B0402040204020203" pitchFamily="34" charset="0"/>
                </a:rPr>
                <a:t>力排名</a:t>
              </a:r>
              <a:r>
                <a:rPr lang="zh-CN" altLang="zh-TW" sz="2000" b="1" kern="1200" dirty="0">
                  <a:solidFill>
                    <a:srgbClr val="043266"/>
                  </a:solidFill>
                  <a:latin typeface="+mn-lt"/>
                  <a:ea typeface="PMingLiU" panose="02020500000000000000" pitchFamily="18" charset="-120"/>
                  <a:cs typeface="Nirmala UI Semilight" panose="020B0402040204020203" pitchFamily="34" charset="0"/>
                </a:rPr>
                <a:t>香港第一</a:t>
              </a:r>
              <a:endParaRPr lang="en-HK" sz="2000" b="1" kern="1200" dirty="0">
                <a:solidFill>
                  <a:srgbClr val="043266"/>
                </a:solidFill>
                <a:latin typeface="+mn-lt"/>
                <a:ea typeface="PMingLiU" panose="02020500000000000000" pitchFamily="18" charset="-120"/>
                <a:cs typeface="Nirmala UI Semilight" panose="020B0402040204020203" pitchFamily="34" charset="0"/>
              </a:endParaRPr>
            </a:p>
            <a:p>
              <a:pPr marL="347663" lvl="1" indent="-174625" algn="l" defTabSz="889000">
                <a:lnSpc>
                  <a:spcPct val="90000"/>
                </a:lnSpc>
                <a:spcBef>
                  <a:spcPct val="0"/>
                </a:spcBef>
                <a:spcAft>
                  <a:spcPct val="15000"/>
                </a:spcAft>
                <a:buChar char="•"/>
              </a:pPr>
              <a:r>
                <a:rPr lang="en-US" altLang="zh-TW" sz="2000" kern="1200" dirty="0">
                  <a:solidFill>
                    <a:srgbClr val="043266"/>
                  </a:solidFill>
                  <a:latin typeface="+mn-lt"/>
                  <a:ea typeface="PMingLiU" panose="02020500000000000000" pitchFamily="18" charset="-120"/>
                  <a:cs typeface="Nirmala UI Semilight" panose="020B0402040204020203" pitchFamily="34" charset="0"/>
                </a:rPr>
                <a:t> 2024</a:t>
              </a:r>
              <a:r>
                <a:rPr lang="zh-CN" altLang="zh-TW" sz="2000" kern="1200" dirty="0">
                  <a:solidFill>
                    <a:srgbClr val="043266"/>
                  </a:solidFill>
                  <a:latin typeface="+mn-lt"/>
                  <a:ea typeface="PMingLiU" panose="02020500000000000000" pitchFamily="18" charset="-120"/>
                  <a:cs typeface="Nirmala UI Semilight" panose="020B0402040204020203" pitchFamily="34" charset="0"/>
                </a:rPr>
                <a:t>年泰晤士高等教育商业与经济学</a:t>
              </a:r>
              <a:r>
                <a:rPr lang="zh-TW" altLang="en-US" sz="2000" kern="1200" dirty="0">
                  <a:solidFill>
                    <a:srgbClr val="043266"/>
                  </a:solidFill>
                  <a:latin typeface="+mn-lt"/>
                  <a:ea typeface="PMingLiU" panose="02020500000000000000" pitchFamily="18" charset="-120"/>
                  <a:cs typeface="Nirmala UI Semilight" panose="020B0402040204020203" pitchFamily="34" charset="0"/>
                </a:rPr>
                <a:t>分</a:t>
              </a:r>
              <a:r>
                <a:rPr lang="zh-CN" altLang="zh-TW" sz="2000" b="0" kern="1200" dirty="0">
                  <a:solidFill>
                    <a:srgbClr val="043266"/>
                  </a:solidFill>
                  <a:latin typeface="+mn-lt"/>
                  <a:ea typeface="PMingLiU" panose="02020500000000000000" pitchFamily="18" charset="-120"/>
                  <a:cs typeface="Nirmala UI Semilight" panose="020B0402040204020203" pitchFamily="34" charset="0"/>
                </a:rPr>
                <a:t>科排名</a:t>
              </a:r>
              <a:r>
                <a:rPr lang="zh-CN" altLang="zh-TW" sz="2000" b="1" kern="1200" dirty="0">
                  <a:solidFill>
                    <a:srgbClr val="043266"/>
                  </a:solidFill>
                  <a:latin typeface="+mn-lt"/>
                  <a:ea typeface="PMingLiU" panose="02020500000000000000" pitchFamily="18" charset="-120"/>
                  <a:cs typeface="Nirmala UI Semilight" panose="020B0402040204020203" pitchFamily="34" charset="0"/>
                </a:rPr>
                <a:t>香港第一</a:t>
              </a:r>
              <a:endParaRPr lang="en-US" altLang="zh-TW" sz="2000" b="1" kern="1200" dirty="0">
                <a:solidFill>
                  <a:srgbClr val="043266"/>
                </a:solidFill>
                <a:latin typeface="+mn-lt"/>
                <a:ea typeface="PMingLiU" panose="02020500000000000000" pitchFamily="18" charset="-120"/>
                <a:cs typeface="Nirmala UI Semilight" panose="020B0402040204020203" pitchFamily="34" charset="0"/>
              </a:endParaRPr>
            </a:p>
            <a:p>
              <a:pPr marL="347663" lvl="1" indent="-174625" algn="l" defTabSz="889000">
                <a:lnSpc>
                  <a:spcPct val="90000"/>
                </a:lnSpc>
                <a:spcBef>
                  <a:spcPct val="0"/>
                </a:spcBef>
                <a:spcAft>
                  <a:spcPct val="15000"/>
                </a:spcAft>
                <a:buChar char="•"/>
              </a:pPr>
              <a:endParaRPr lang="en-US" altLang="zh-TW" sz="2000" kern="1200" dirty="0">
                <a:solidFill>
                  <a:srgbClr val="043266"/>
                </a:solidFill>
                <a:latin typeface="+mn-lt"/>
                <a:ea typeface="+mn-ea"/>
                <a:cs typeface="Nirmala UI Semilight" panose="020B0402040204020203" pitchFamily="34" charset="0"/>
              </a:endParaRPr>
            </a:p>
          </p:txBody>
        </p:sp>
        <p:sp>
          <p:nvSpPr>
            <p:cNvPr id="9" name="Rectangle 8">
              <a:extLst>
                <a:ext uri="{FF2B5EF4-FFF2-40B4-BE49-F238E27FC236}">
                  <a16:creationId xmlns:a16="http://schemas.microsoft.com/office/drawing/2014/main" id="{2374F995-B9B5-108A-4273-A0E7A7024CAB}"/>
                </a:ext>
              </a:extLst>
            </p:cNvPr>
            <p:cNvSpPr/>
            <p:nvPr/>
          </p:nvSpPr>
          <p:spPr>
            <a:xfrm>
              <a:off x="737029" y="3558801"/>
              <a:ext cx="2642595" cy="1538589"/>
            </a:xfrm>
            <a:prstGeom prst="rect">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0" name="Picture 9">
            <a:extLst>
              <a:ext uri="{FF2B5EF4-FFF2-40B4-BE49-F238E27FC236}">
                <a16:creationId xmlns:a16="http://schemas.microsoft.com/office/drawing/2014/main" id="{CCB561C0-7925-0A1F-DB7B-4D16738EA6F3}"/>
              </a:ext>
            </a:extLst>
          </p:cNvPr>
          <p:cNvPicPr>
            <a:picLocks noChangeAspect="1"/>
          </p:cNvPicPr>
          <p:nvPr/>
        </p:nvPicPr>
        <p:blipFill>
          <a:blip r:embed="rId3"/>
          <a:stretch>
            <a:fillRect/>
          </a:stretch>
        </p:blipFill>
        <p:spPr>
          <a:xfrm>
            <a:off x="1148911" y="1227307"/>
            <a:ext cx="1657585" cy="678558"/>
          </a:xfrm>
          <a:prstGeom prst="rect">
            <a:avLst/>
          </a:prstGeom>
        </p:spPr>
      </p:pic>
      <p:pic>
        <p:nvPicPr>
          <p:cNvPr id="11" name="Picture 10">
            <a:extLst>
              <a:ext uri="{FF2B5EF4-FFF2-40B4-BE49-F238E27FC236}">
                <a16:creationId xmlns:a16="http://schemas.microsoft.com/office/drawing/2014/main" id="{F6113B4F-156A-46FE-B307-E4F688BBAF45}"/>
              </a:ext>
            </a:extLst>
          </p:cNvPr>
          <p:cNvPicPr>
            <a:picLocks noChangeAspect="1"/>
          </p:cNvPicPr>
          <p:nvPr/>
        </p:nvPicPr>
        <p:blipFill>
          <a:blip r:embed="rId4"/>
          <a:stretch>
            <a:fillRect/>
          </a:stretch>
        </p:blipFill>
        <p:spPr>
          <a:xfrm>
            <a:off x="2059553" y="1835018"/>
            <a:ext cx="1179490" cy="805936"/>
          </a:xfrm>
          <a:prstGeom prst="rect">
            <a:avLst/>
          </a:prstGeom>
        </p:spPr>
      </p:pic>
    </p:spTree>
    <p:extLst>
      <p:ext uri="{BB962C8B-B14F-4D97-AF65-F5344CB8AC3E}">
        <p14:creationId xmlns:p14="http://schemas.microsoft.com/office/powerpoint/2010/main" val="3362862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8817" y="3830769"/>
            <a:ext cx="3105150" cy="238125"/>
          </a:xfrm>
          <a:prstGeom prst="rect">
            <a:avLst/>
          </a:prstGeom>
        </p:spPr>
      </p:pic>
      <p:sp>
        <p:nvSpPr>
          <p:cNvPr id="5" name="Slide Number Placeholder 4"/>
          <p:cNvSpPr>
            <a:spLocks noGrp="1"/>
          </p:cNvSpPr>
          <p:nvPr>
            <p:ph type="sldNum" sz="quarter" idx="12"/>
          </p:nvPr>
        </p:nvSpPr>
        <p:spPr/>
        <p:txBody>
          <a:bodyPr/>
          <a:lstStyle/>
          <a:p>
            <a:fld id="{20BB075F-7156-4361-A963-58BBBAA2E5CD}" type="slidenum">
              <a:rPr lang="en-US" smtClean="0"/>
              <a:t>6</a:t>
            </a:fld>
            <a:endParaRPr lang="en-US" dirty="0"/>
          </a:p>
        </p:txBody>
      </p:sp>
      <p:sp>
        <p:nvSpPr>
          <p:cNvPr id="13" name="Content Placeholder 2"/>
          <p:cNvSpPr>
            <a:spLocks noGrp="1"/>
          </p:cNvSpPr>
          <p:nvPr>
            <p:ph idx="1"/>
          </p:nvPr>
        </p:nvSpPr>
        <p:spPr>
          <a:xfrm>
            <a:off x="6625400" y="1057593"/>
            <a:ext cx="4728400" cy="1091247"/>
          </a:xfrm>
        </p:spPr>
        <p:txBody>
          <a:bodyPr>
            <a:noAutofit/>
          </a:bodyPr>
          <a:lstStyle/>
          <a:p>
            <a:pPr marL="0" indent="0">
              <a:lnSpc>
                <a:spcPct val="150000"/>
              </a:lnSpc>
              <a:spcBef>
                <a:spcPts val="0"/>
              </a:spcBef>
              <a:buNone/>
            </a:pPr>
            <a:r>
              <a:rPr lang="zh-TW" altLang="en-US" sz="2400" dirty="0">
                <a:solidFill>
                  <a:srgbClr val="043266"/>
                </a:solidFill>
              </a:rPr>
              <a:t>自 </a:t>
            </a:r>
            <a:r>
              <a:rPr lang="en-US" altLang="zh-TW" sz="2400" dirty="0">
                <a:solidFill>
                  <a:srgbClr val="043266"/>
                </a:solidFill>
              </a:rPr>
              <a:t>1991 </a:t>
            </a:r>
            <a:r>
              <a:rPr lang="zh-CN" altLang="en-US" sz="2400" dirty="0">
                <a:solidFill>
                  <a:srgbClr val="043266"/>
                </a:solidFill>
                <a:latin typeface="PMingLiU" panose="02020500000000000000" pitchFamily="18" charset="-120"/>
                <a:ea typeface="PMingLiU" panose="02020500000000000000" pitchFamily="18" charset="-120"/>
              </a:rPr>
              <a:t>年创立以来，本院的六大学系致力为来自不同国家和地区的优秀学生提供一流的商业教育</a:t>
            </a:r>
            <a:r>
              <a:rPr lang="zh-TW" altLang="en-US" sz="2400" dirty="0">
                <a:solidFill>
                  <a:srgbClr val="043266"/>
                </a:solidFill>
              </a:rPr>
              <a:t>：</a:t>
            </a:r>
            <a:endParaRPr lang="en-US" altLang="zh-HK" sz="2400" dirty="0">
              <a:solidFill>
                <a:schemeClr val="tx1">
                  <a:lumMod val="85000"/>
                  <a:lumOff val="15000"/>
                </a:schemeClr>
              </a:solidFill>
            </a:endParaRPr>
          </a:p>
        </p:txBody>
      </p:sp>
      <p:pic>
        <p:nvPicPr>
          <p:cNvPr id="6" name="Picture 5"/>
          <p:cNvPicPr>
            <a:picLocks noChangeAspect="1"/>
          </p:cNvPicPr>
          <p:nvPr/>
        </p:nvPicPr>
        <p:blipFill>
          <a:blip r:embed="rId4"/>
          <a:stretch>
            <a:fillRect/>
          </a:stretch>
        </p:blipFill>
        <p:spPr>
          <a:xfrm>
            <a:off x="0" y="1149033"/>
            <a:ext cx="6296025" cy="3543300"/>
          </a:xfrm>
          <a:prstGeom prst="rect">
            <a:avLst/>
          </a:prstGeom>
        </p:spPr>
      </p:pic>
      <p:sp>
        <p:nvSpPr>
          <p:cNvPr id="12" name="Rectangle 11">
            <a:extLst>
              <a:ext uri="{FF2B5EF4-FFF2-40B4-BE49-F238E27FC236}">
                <a16:creationId xmlns:a16="http://schemas.microsoft.com/office/drawing/2014/main" id="{C9E6D508-4DDF-4984-9A57-2343674C912D}"/>
              </a:ext>
            </a:extLst>
          </p:cNvPr>
          <p:cNvSpPr/>
          <p:nvPr/>
        </p:nvSpPr>
        <p:spPr>
          <a:xfrm>
            <a:off x="-1" y="7006"/>
            <a:ext cx="6296025"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有 关 科 大 商 学 院</a:t>
            </a:r>
            <a:endParaRPr lang="en-HK" sz="2600" b="1" i="1" dirty="0">
              <a:solidFill>
                <a:srgbClr val="AA8E2D"/>
              </a:solidFill>
              <a:latin typeface="PMingLiU" panose="02020500000000000000" pitchFamily="18" charset="-120"/>
              <a:ea typeface="PMingLiU" panose="02020500000000000000" pitchFamily="18" charset="-120"/>
            </a:endParaRPr>
          </a:p>
        </p:txBody>
      </p:sp>
      <p:sp>
        <p:nvSpPr>
          <p:cNvPr id="14" name="TextBox 13">
            <a:extLst>
              <a:ext uri="{FF2B5EF4-FFF2-40B4-BE49-F238E27FC236}">
                <a16:creationId xmlns:a16="http://schemas.microsoft.com/office/drawing/2014/main" id="{AFCDE065-955F-47E3-9FC2-9CB2F91E092F}"/>
              </a:ext>
            </a:extLst>
          </p:cNvPr>
          <p:cNvSpPr txBox="1"/>
          <p:nvPr/>
        </p:nvSpPr>
        <p:spPr>
          <a:xfrm>
            <a:off x="6625400" y="2821434"/>
            <a:ext cx="4831681" cy="2862322"/>
          </a:xfrm>
          <a:prstGeom prst="rect">
            <a:avLst/>
          </a:prstGeom>
          <a:noFill/>
        </p:spPr>
        <p:txBody>
          <a:bodyPr wrap="square">
            <a:spAutoFit/>
          </a:bodyPr>
          <a:lstStyle/>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会计</a:t>
            </a:r>
          </a:p>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经济</a:t>
            </a:r>
          </a:p>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金融</a:t>
            </a:r>
          </a:p>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资讯、商业统计及</a:t>
            </a:r>
            <a:r>
              <a:rPr lang="zh-CN" altLang="en-US" sz="2000" b="1">
                <a:solidFill>
                  <a:srgbClr val="AA8E2D"/>
                </a:solidFill>
                <a:latin typeface="PMingLiU" panose="02020500000000000000" pitchFamily="18" charset="-120"/>
                <a:ea typeface="PMingLiU" panose="02020500000000000000" pitchFamily="18" charset="-120"/>
              </a:rPr>
              <a:t>营运</a:t>
            </a:r>
            <a:endParaRPr lang="zh-CN" altLang="en-US" sz="2000" b="1" dirty="0">
              <a:solidFill>
                <a:srgbClr val="AA8E2D"/>
              </a:solidFill>
              <a:latin typeface="PMingLiU" panose="02020500000000000000" pitchFamily="18" charset="-120"/>
              <a:ea typeface="PMingLiU" panose="02020500000000000000" pitchFamily="18" charset="-120"/>
            </a:endParaRPr>
          </a:p>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管理</a:t>
            </a:r>
          </a:p>
          <a:p>
            <a:pPr marL="285750" indent="-285750">
              <a:lnSpc>
                <a:spcPct val="150000"/>
              </a:lnSpc>
              <a:spcBef>
                <a:spcPts val="0"/>
              </a:spcBef>
              <a:buFont typeface="Arial" panose="020B0604020202020204" pitchFamily="34" charset="0"/>
              <a:buChar char="•"/>
            </a:pPr>
            <a:r>
              <a:rPr lang="zh-CN" altLang="en-US" sz="2000" b="1" dirty="0">
                <a:solidFill>
                  <a:srgbClr val="AA8E2D"/>
                </a:solidFill>
                <a:latin typeface="PMingLiU" panose="02020500000000000000" pitchFamily="18" charset="-120"/>
                <a:ea typeface="PMingLiU" panose="02020500000000000000" pitchFamily="18" charset="-120"/>
              </a:rPr>
              <a:t>市场</a:t>
            </a:r>
          </a:p>
        </p:txBody>
      </p:sp>
    </p:spTree>
    <p:extLst>
      <p:ext uri="{BB962C8B-B14F-4D97-AF65-F5344CB8AC3E}">
        <p14:creationId xmlns:p14="http://schemas.microsoft.com/office/powerpoint/2010/main" val="85700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B075F-7156-4361-A963-58BBBAA2E5CD}" type="slidenum">
              <a:rPr lang="en-US" smtClean="0"/>
              <a:t>7</a:t>
            </a:fld>
            <a:endParaRPr lang="en-US" dirty="0"/>
          </a:p>
        </p:txBody>
      </p:sp>
      <p:sp>
        <p:nvSpPr>
          <p:cNvPr id="6" name="Content Placeholder 2"/>
          <p:cNvSpPr txBox="1">
            <a:spLocks/>
          </p:cNvSpPr>
          <p:nvPr/>
        </p:nvSpPr>
        <p:spPr>
          <a:xfrm>
            <a:off x="396366" y="5298331"/>
            <a:ext cx="9335088" cy="954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altLang="zh-HK" sz="3200" dirty="0"/>
          </a:p>
        </p:txBody>
      </p:sp>
      <p:graphicFrame>
        <p:nvGraphicFramePr>
          <p:cNvPr id="2" name="Diagram 1">
            <a:extLst>
              <a:ext uri="{FF2B5EF4-FFF2-40B4-BE49-F238E27FC236}">
                <a16:creationId xmlns:a16="http://schemas.microsoft.com/office/drawing/2014/main" id="{DA6E0AC5-31FB-4BC8-8D23-0C71AF5834A2}"/>
              </a:ext>
            </a:extLst>
          </p:cNvPr>
          <p:cNvGraphicFramePr/>
          <p:nvPr>
            <p:extLst>
              <p:ext uri="{D42A27DB-BD31-4B8C-83A1-F6EECF244321}">
                <p14:modId xmlns:p14="http://schemas.microsoft.com/office/powerpoint/2010/main" val="1484572435"/>
              </p:ext>
            </p:extLst>
          </p:nvPr>
        </p:nvGraphicFramePr>
        <p:xfrm>
          <a:off x="334975" y="876901"/>
          <a:ext cx="4895393" cy="4100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3" name="Diagram 22">
            <a:extLst>
              <a:ext uri="{FF2B5EF4-FFF2-40B4-BE49-F238E27FC236}">
                <a16:creationId xmlns:a16="http://schemas.microsoft.com/office/drawing/2014/main" id="{DBEED169-4CDA-4C96-A57F-8F2C225E3C5F}"/>
              </a:ext>
            </a:extLst>
          </p:cNvPr>
          <p:cNvGraphicFramePr/>
          <p:nvPr>
            <p:extLst>
              <p:ext uri="{D42A27DB-BD31-4B8C-83A1-F6EECF244321}">
                <p14:modId xmlns:p14="http://schemas.microsoft.com/office/powerpoint/2010/main" val="2733618190"/>
              </p:ext>
            </p:extLst>
          </p:nvPr>
        </p:nvGraphicFramePr>
        <p:xfrm>
          <a:off x="5565343" y="866775"/>
          <a:ext cx="6349336" cy="50219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TextBox 23">
            <a:extLst>
              <a:ext uri="{FF2B5EF4-FFF2-40B4-BE49-F238E27FC236}">
                <a16:creationId xmlns:a16="http://schemas.microsoft.com/office/drawing/2014/main" id="{2009F2D8-EBD8-417F-986B-F9FFCDC16FB4}"/>
              </a:ext>
            </a:extLst>
          </p:cNvPr>
          <p:cNvSpPr txBox="1"/>
          <p:nvPr/>
        </p:nvSpPr>
        <p:spPr>
          <a:xfrm>
            <a:off x="5343421" y="6148755"/>
            <a:ext cx="6095909" cy="369332"/>
          </a:xfrm>
          <a:prstGeom prst="rect">
            <a:avLst/>
          </a:prstGeom>
          <a:noFill/>
        </p:spPr>
        <p:txBody>
          <a:bodyPr wrap="square" rtlCol="0">
            <a:spAutoFit/>
          </a:bodyPr>
          <a:lstStyle/>
          <a:p>
            <a:r>
              <a:rPr lang="en-US" sz="900" i="1" dirty="0">
                <a:solidFill>
                  <a:schemeClr val="bg1"/>
                </a:solidFill>
              </a:rPr>
              <a:t>*</a:t>
            </a:r>
            <a:r>
              <a:rPr lang="zh-CN" altLang="en-US" sz="900" i="1" dirty="0">
                <a:solidFill>
                  <a:schemeClr val="bg1"/>
                </a:solidFill>
                <a:latin typeface="PMingLiU" panose="02020500000000000000" pitchFamily="18" charset="-120"/>
                <a:ea typeface="PMingLiU" panose="02020500000000000000" pitchFamily="18" charset="-120"/>
              </a:rPr>
              <a:t>根据</a:t>
            </a:r>
            <a:r>
              <a:rPr lang="en-US" altLang="zh-CN" sz="900" i="1" dirty="0">
                <a:solidFill>
                  <a:schemeClr val="bg1"/>
                </a:solidFill>
                <a:latin typeface="PMingLiU" panose="02020500000000000000" pitchFamily="18" charset="-120"/>
                <a:ea typeface="PMingLiU" panose="02020500000000000000" pitchFamily="18" charset="-120"/>
              </a:rPr>
              <a:t>《</a:t>
            </a:r>
            <a:r>
              <a:rPr lang="zh-CN" altLang="en-US" sz="900" i="1" dirty="0">
                <a:solidFill>
                  <a:schemeClr val="bg1"/>
                </a:solidFill>
                <a:latin typeface="PMingLiU" panose="02020500000000000000" pitchFamily="18" charset="-120"/>
                <a:ea typeface="PMingLiU" panose="02020500000000000000" pitchFamily="18" charset="-120"/>
              </a:rPr>
              <a:t>非本地高等及专业教育（规管）条例</a:t>
            </a:r>
            <a:r>
              <a:rPr lang="en-US" altLang="zh-CN" sz="900" i="1" dirty="0">
                <a:solidFill>
                  <a:schemeClr val="bg1"/>
                </a:solidFill>
                <a:latin typeface="PMingLiU" panose="02020500000000000000" pitchFamily="18" charset="-120"/>
                <a:ea typeface="PMingLiU" panose="02020500000000000000" pitchFamily="18" charset="-120"/>
              </a:rPr>
              <a:t>》</a:t>
            </a:r>
            <a:r>
              <a:rPr lang="zh-CN" altLang="en-US" sz="900" i="1" dirty="0">
                <a:solidFill>
                  <a:schemeClr val="bg1"/>
                </a:solidFill>
                <a:latin typeface="PMingLiU" panose="02020500000000000000" pitchFamily="18" charset="-120"/>
                <a:ea typeface="PMingLiU" panose="02020500000000000000" pitchFamily="18" charset="-120"/>
              </a:rPr>
              <a:t>，课程属获豁免课程，个别雇主可酌情决定是否承认这些课程可令学员获取的任何资格</a:t>
            </a:r>
            <a:r>
              <a:rPr lang="zh-TW" altLang="en-US" sz="900" i="1" dirty="0">
                <a:solidFill>
                  <a:schemeClr val="bg1"/>
                </a:solidFill>
              </a:rPr>
              <a:t>。</a:t>
            </a:r>
            <a:endParaRPr lang="en-US" sz="900" i="1" dirty="0">
              <a:solidFill>
                <a:schemeClr val="bg1"/>
              </a:solidFill>
            </a:endParaRPr>
          </a:p>
        </p:txBody>
      </p:sp>
      <p:pic>
        <p:nvPicPr>
          <p:cNvPr id="13" name="Picture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42339" y="309123"/>
            <a:ext cx="2349661" cy="1566560"/>
          </a:xfrm>
          <a:prstGeom prst="round1Rect">
            <a:avLst>
              <a:gd name="adj" fmla="val 50000"/>
            </a:avLst>
          </a:prstGeom>
        </p:spPr>
      </p:pic>
      <p:sp>
        <p:nvSpPr>
          <p:cNvPr id="9" name="Rectangle 8">
            <a:extLst>
              <a:ext uri="{FF2B5EF4-FFF2-40B4-BE49-F238E27FC236}">
                <a16:creationId xmlns:a16="http://schemas.microsoft.com/office/drawing/2014/main" id="{C9E6D508-4DDF-4984-9A57-2343674C912D}"/>
              </a:ext>
            </a:extLst>
          </p:cNvPr>
          <p:cNvSpPr/>
          <p:nvPr/>
        </p:nvSpPr>
        <p:spPr>
          <a:xfrm>
            <a:off x="0" y="6016"/>
            <a:ext cx="5230368"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全 面 及 多 元 的 课 程</a:t>
            </a:r>
            <a:endParaRPr lang="en-US" sz="2600" b="1" i="1" dirty="0">
              <a:solidFill>
                <a:srgbClr val="AA8E2D"/>
              </a:solidFill>
              <a:latin typeface="PMingLiU" panose="02020500000000000000" pitchFamily="18" charset="-120"/>
              <a:ea typeface="PMingLiU" panose="02020500000000000000" pitchFamily="18" charset="-120"/>
            </a:endParaRPr>
          </a:p>
        </p:txBody>
      </p:sp>
      <p:grpSp>
        <p:nvGrpSpPr>
          <p:cNvPr id="10" name="Group 9"/>
          <p:cNvGrpSpPr/>
          <p:nvPr/>
        </p:nvGrpSpPr>
        <p:grpSpPr>
          <a:xfrm>
            <a:off x="334975" y="4895850"/>
            <a:ext cx="4895393" cy="599977"/>
            <a:chOff x="0" y="4511321"/>
            <a:chExt cx="6349336" cy="529388"/>
          </a:xfrm>
        </p:grpSpPr>
        <p:sp>
          <p:nvSpPr>
            <p:cNvPr id="11" name="Rounded Rectangle 10"/>
            <p:cNvSpPr/>
            <p:nvPr/>
          </p:nvSpPr>
          <p:spPr>
            <a:xfrm>
              <a:off x="0" y="4511321"/>
              <a:ext cx="6349336" cy="432900"/>
            </a:xfrm>
            <a:prstGeom prst="roundRect">
              <a:avLst/>
            </a:pr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ounded Rectangle 4"/>
            <p:cNvSpPr txBox="1"/>
            <p:nvPr/>
          </p:nvSpPr>
          <p:spPr>
            <a:xfrm>
              <a:off x="21132" y="4532453"/>
              <a:ext cx="6307072" cy="508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zh-TW" altLang="en-US" b="1" dirty="0">
                  <a:solidFill>
                    <a:srgbClr val="043266"/>
                  </a:solidFill>
                  <a:cs typeface="Nirmala UI Semilight" panose="020B0402040204020203" pitchFamily="34" charset="0"/>
                </a:rPr>
                <a:t>非学位高級管理人员课程</a:t>
              </a:r>
            </a:p>
          </p:txBody>
        </p:sp>
      </p:grpSp>
      <p:grpSp>
        <p:nvGrpSpPr>
          <p:cNvPr id="14" name="Group 13"/>
          <p:cNvGrpSpPr/>
          <p:nvPr/>
        </p:nvGrpSpPr>
        <p:grpSpPr>
          <a:xfrm>
            <a:off x="251283" y="5448202"/>
            <a:ext cx="4962792" cy="652524"/>
            <a:chOff x="-1" y="4767797"/>
            <a:chExt cx="6349337" cy="652524"/>
          </a:xfrm>
        </p:grpSpPr>
        <p:sp>
          <p:nvSpPr>
            <p:cNvPr id="15" name="Rectangle 14"/>
            <p:cNvSpPr/>
            <p:nvPr/>
          </p:nvSpPr>
          <p:spPr>
            <a:xfrm>
              <a:off x="0" y="4944221"/>
              <a:ext cx="6349336" cy="4761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p:cNvSpPr txBox="1"/>
            <p:nvPr/>
          </p:nvSpPr>
          <p:spPr>
            <a:xfrm>
              <a:off x="-1" y="4767797"/>
              <a:ext cx="6349336" cy="4761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1591" tIns="17780" rIns="99568" bIns="17780" numCol="1" spcCol="1270" anchor="t" anchorCtr="0">
              <a:noAutofit/>
            </a:bodyPr>
            <a:lstStyle/>
            <a:p>
              <a:pPr marL="177800" lvl="1" indent="-123825" defTabSz="622300">
                <a:lnSpc>
                  <a:spcPct val="80000"/>
                </a:lnSpc>
                <a:spcBef>
                  <a:spcPct val="0"/>
                </a:spcBef>
                <a:spcAft>
                  <a:spcPct val="20000"/>
                </a:spcAft>
                <a:buFont typeface="Wingdings" panose="05000000000000000000" pitchFamily="2" charset="2"/>
                <a:buChar char=""/>
              </a:pP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公开课程</a:t>
              </a:r>
            </a:p>
            <a:p>
              <a:pPr marL="177800" lvl="1" indent="-123825" defTabSz="622300">
                <a:lnSpc>
                  <a:spcPct val="80000"/>
                </a:lnSpc>
                <a:spcBef>
                  <a:spcPct val="0"/>
                </a:spcBef>
                <a:spcAft>
                  <a:spcPct val="20000"/>
                </a:spcAft>
                <a:buFont typeface="Wingdings" panose="05000000000000000000" pitchFamily="2" charset="2"/>
                <a:buChar char=""/>
              </a:pPr>
              <a:r>
                <a:rPr lang="zh-CN"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rPr>
                <a:t>企业课程</a:t>
              </a:r>
              <a:endParaRPr lang="zh-TW" altLang="en-US" sz="1400" dirty="0">
                <a:solidFill>
                  <a:schemeClr val="tx1">
                    <a:lumMod val="85000"/>
                    <a:lumOff val="15000"/>
                  </a:schemeClr>
                </a:solidFill>
                <a:latin typeface="PMingLiU" panose="02020500000000000000" pitchFamily="18" charset="-120"/>
                <a:ea typeface="PMingLiU" panose="02020500000000000000" pitchFamily="18" charset="-120"/>
                <a:cs typeface="Nirmala UI Semilight" panose="020B0402040204020203" pitchFamily="34" charset="0"/>
              </a:endParaRPr>
            </a:p>
          </p:txBody>
        </p:sp>
      </p:grpSp>
      <p:sp>
        <p:nvSpPr>
          <p:cNvPr id="18" name="Rectangle 17"/>
          <p:cNvSpPr/>
          <p:nvPr/>
        </p:nvSpPr>
        <p:spPr>
          <a:xfrm>
            <a:off x="2084504" y="5401421"/>
            <a:ext cx="6349336" cy="4926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205941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BB075F-7156-4361-A963-58BBBAA2E5CD}" type="slidenum">
              <a:rPr lang="en-US" smtClean="0"/>
              <a:t>8</a:t>
            </a:fld>
            <a:endParaRPr lang="en-US" dirty="0"/>
          </a:p>
        </p:txBody>
      </p:sp>
      <p:sp>
        <p:nvSpPr>
          <p:cNvPr id="13" name="Content Placeholder 2"/>
          <p:cNvSpPr>
            <a:spLocks noGrp="1"/>
          </p:cNvSpPr>
          <p:nvPr>
            <p:ph idx="1"/>
          </p:nvPr>
        </p:nvSpPr>
        <p:spPr>
          <a:xfrm>
            <a:off x="5657088" y="460399"/>
            <a:ext cx="6053328" cy="4947987"/>
          </a:xfrm>
        </p:spPr>
        <p:txBody>
          <a:bodyPr>
            <a:noAutofit/>
          </a:bodyPr>
          <a:lstStyle/>
          <a:p>
            <a:pPr marL="0" indent="0">
              <a:lnSpc>
                <a:spcPct val="100000"/>
              </a:lnSpc>
              <a:spcBef>
                <a:spcPts val="0"/>
              </a:spcBef>
              <a:buNone/>
            </a:pPr>
            <a:r>
              <a:rPr lang="zh-TW" altLang="en-US" sz="2400" b="1" dirty="0">
                <a:solidFill>
                  <a:srgbClr val="043266"/>
                </a:solidFill>
              </a:rPr>
              <a:t>研 究 中 心</a:t>
            </a:r>
            <a:endParaRPr lang="en-US" altLang="zh-HK" sz="2400" b="1" dirty="0">
              <a:solidFill>
                <a:srgbClr val="043266"/>
              </a:solidFill>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商业及社会资讯分析研究中心</a:t>
            </a: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商业战略与创新研究中心</a:t>
            </a: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经济政策研究中心</a:t>
            </a:r>
            <a:endParaRPr lang="en-US" altLang="zh-TW"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投资研究中心</a:t>
            </a:r>
            <a:endParaRPr lang="en-US" altLang="zh-CN"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证券分析与金融科技研究中心</a:t>
            </a:r>
            <a:endParaRPr lang="en-US" altLang="zh-CN"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rgbClr val="212121"/>
                </a:solidFill>
                <a:latin typeface="PMingLiU" panose="02020500000000000000" pitchFamily="18" charset="-120"/>
                <a:ea typeface="PMingLiU" panose="02020500000000000000" pitchFamily="18" charset="-120"/>
                <a:cs typeface="Arial"/>
              </a:rPr>
              <a:t>金乐琦亚洲家族企业与家族办公室研究中心</a:t>
            </a:r>
            <a:endParaRPr lang="en-US" altLang="zh-CN" sz="1800" dirty="0">
              <a:solidFill>
                <a:srgbClr val="212121"/>
              </a:solidFill>
              <a:latin typeface="PMingLiU" panose="02020500000000000000" pitchFamily="18" charset="-120"/>
              <a:ea typeface="PMingLiU" panose="02020500000000000000" pitchFamily="18" charset="-120"/>
              <a:cs typeface="Arial"/>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康信商业案例研究中心</a:t>
            </a:r>
            <a:endParaRPr lang="en-US" altLang="zh-CN"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香港科技大学金融研究院</a:t>
            </a: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香港科技大学利丰供应链研究院</a:t>
            </a:r>
            <a:endParaRPr lang="en-US" altLang="zh-HK" sz="1800" dirty="0">
              <a:solidFill>
                <a:schemeClr val="tx1">
                  <a:lumMod val="85000"/>
                  <a:lumOff val="15000"/>
                </a:schemeClr>
              </a:solidFill>
              <a:latin typeface="PMingLiU" panose="02020500000000000000" pitchFamily="18" charset="-120"/>
              <a:ea typeface="PMingLiU" panose="02020500000000000000" pitchFamily="18" charset="-120"/>
            </a:endParaRPr>
          </a:p>
          <a:p>
            <a:pPr marL="0" indent="0">
              <a:lnSpc>
                <a:spcPct val="100000"/>
              </a:lnSpc>
              <a:spcBef>
                <a:spcPts val="0"/>
              </a:spcBef>
              <a:spcAft>
                <a:spcPts val="100"/>
              </a:spcAft>
              <a:buNone/>
            </a:pPr>
            <a:r>
              <a:rPr lang="en-US" altLang="zh-HK" sz="1000" b="1" dirty="0">
                <a:solidFill>
                  <a:srgbClr val="043266"/>
                </a:solidFill>
              </a:rPr>
              <a:t>  </a:t>
            </a:r>
          </a:p>
          <a:p>
            <a:pPr marL="0" indent="0">
              <a:lnSpc>
                <a:spcPct val="100000"/>
              </a:lnSpc>
              <a:spcBef>
                <a:spcPts val="0"/>
              </a:spcBef>
              <a:spcAft>
                <a:spcPts val="100"/>
              </a:spcAft>
              <a:buNone/>
            </a:pPr>
            <a:r>
              <a:rPr lang="zh-TW" altLang="en-US" sz="2400" b="1" dirty="0">
                <a:solidFill>
                  <a:srgbClr val="043266"/>
                </a:solidFill>
              </a:rPr>
              <a:t>研 究 团 队</a:t>
            </a:r>
            <a:endParaRPr lang="en-US" altLang="zh-HK" sz="2400" b="1" dirty="0">
              <a:solidFill>
                <a:srgbClr val="043266"/>
              </a:solidFill>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金融科技研究计划</a:t>
            </a:r>
            <a:endParaRPr lang="en-US" altLang="zh-HK"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绿色金融研究计划</a:t>
            </a:r>
            <a:endParaRPr lang="en-US" altLang="zh-HK" sz="1800" dirty="0">
              <a:solidFill>
                <a:schemeClr val="tx1">
                  <a:lumMod val="85000"/>
                  <a:lumOff val="15000"/>
                </a:schemeClr>
              </a:solidFill>
              <a:latin typeface="PMingLiU" panose="02020500000000000000" pitchFamily="18" charset="-120"/>
              <a:ea typeface="PMingLiU" panose="02020500000000000000" pitchFamily="18" charset="-120"/>
            </a:endParaRPr>
          </a:p>
          <a:p>
            <a:pPr>
              <a:lnSpc>
                <a:spcPct val="100000"/>
              </a:lnSpc>
              <a:spcBef>
                <a:spcPts val="0"/>
              </a:spcBef>
            </a:pPr>
            <a:r>
              <a:rPr lang="zh-CN" altLang="en-US" sz="1800" dirty="0">
                <a:solidFill>
                  <a:schemeClr val="tx1">
                    <a:lumMod val="85000"/>
                    <a:lumOff val="15000"/>
                  </a:schemeClr>
                </a:solidFill>
                <a:latin typeface="PMingLiU" panose="02020500000000000000" pitchFamily="18" charset="-120"/>
                <a:ea typeface="PMingLiU" panose="02020500000000000000" pitchFamily="18" charset="-120"/>
              </a:rPr>
              <a:t>技术创新和策略咨询研究小组</a:t>
            </a:r>
            <a:endParaRPr lang="en-US" altLang="zh-HK" sz="2400" dirty="0">
              <a:solidFill>
                <a:schemeClr val="tx1">
                  <a:lumMod val="85000"/>
                  <a:lumOff val="15000"/>
                </a:schemeClr>
              </a:solidFill>
              <a:latin typeface="PMingLiU" panose="02020500000000000000" pitchFamily="18" charset="-120"/>
              <a:ea typeface="PMingLiU" panose="02020500000000000000" pitchFamily="18" charset="-120"/>
            </a:endParaRPr>
          </a:p>
          <a:p>
            <a:pPr marL="0" indent="0">
              <a:lnSpc>
                <a:spcPct val="100000"/>
              </a:lnSpc>
              <a:spcBef>
                <a:spcPts val="0"/>
              </a:spcBef>
              <a:buNone/>
            </a:pPr>
            <a:r>
              <a:rPr lang="en-US" altLang="zh-HK" sz="1000" b="1" dirty="0">
                <a:solidFill>
                  <a:srgbClr val="043266"/>
                </a:solidFill>
              </a:rPr>
              <a:t>  </a:t>
            </a:r>
          </a:p>
          <a:p>
            <a:pPr marL="0" indent="0">
              <a:lnSpc>
                <a:spcPct val="100000"/>
              </a:lnSpc>
              <a:spcBef>
                <a:spcPts val="0"/>
              </a:spcBef>
              <a:buNone/>
            </a:pPr>
            <a:r>
              <a:rPr lang="zh-TW" altLang="en-US" sz="2400" b="1" dirty="0">
                <a:solidFill>
                  <a:srgbClr val="043266"/>
                </a:solidFill>
              </a:rPr>
              <a:t>教 育 中 心 </a:t>
            </a:r>
            <a:r>
              <a:rPr lang="en-US" altLang="zh-HK" sz="2400" b="1" dirty="0">
                <a:solidFill>
                  <a:srgbClr val="043266"/>
                </a:solidFill>
              </a:rPr>
              <a:t> </a:t>
            </a:r>
          </a:p>
          <a:p>
            <a:pPr>
              <a:lnSpc>
                <a:spcPct val="100000"/>
              </a:lnSpc>
              <a:spcBef>
                <a:spcPts val="0"/>
              </a:spcBef>
            </a:pPr>
            <a:r>
              <a:rPr lang="zh-TW" altLang="en-US" sz="1800" dirty="0">
                <a:solidFill>
                  <a:schemeClr val="tx1">
                    <a:lumMod val="85000"/>
                    <a:lumOff val="15000"/>
                  </a:schemeClr>
                </a:solidFill>
              </a:rPr>
              <a:t>商学教育中心</a:t>
            </a:r>
          </a:p>
        </p:txBody>
      </p:sp>
      <p:sp>
        <p:nvSpPr>
          <p:cNvPr id="6" name="Rectangle 5">
            <a:extLst>
              <a:ext uri="{FF2B5EF4-FFF2-40B4-BE49-F238E27FC236}">
                <a16:creationId xmlns:a16="http://schemas.microsoft.com/office/drawing/2014/main" id="{C9E6D508-4DDF-4984-9A57-2343674C912D}"/>
              </a:ext>
            </a:extLst>
          </p:cNvPr>
          <p:cNvSpPr/>
          <p:nvPr/>
        </p:nvSpPr>
        <p:spPr>
          <a:xfrm>
            <a:off x="0" y="7006"/>
            <a:ext cx="5309294"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推 动 国 际 商 管 研 究</a:t>
            </a:r>
            <a:endParaRPr lang="en-US" altLang="zh-TW" sz="2600" b="1" i="1" dirty="0">
              <a:solidFill>
                <a:srgbClr val="AA8E2D"/>
              </a:solidFill>
              <a:latin typeface="PMingLiU" panose="02020500000000000000" pitchFamily="18" charset="-120"/>
              <a:ea typeface="PMingLiU" panose="02020500000000000000" pitchFamily="18" charset="-120"/>
            </a:endParaRPr>
          </a:p>
        </p:txBody>
      </p:sp>
      <p:pic>
        <p:nvPicPr>
          <p:cNvPr id="2" name="Picture 2">
            <a:extLst>
              <a:ext uri="{FF2B5EF4-FFF2-40B4-BE49-F238E27FC236}">
                <a16:creationId xmlns:a16="http://schemas.microsoft.com/office/drawing/2014/main" id="{E8BBDF45-5229-E746-3B2B-B5CB9D21FD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022" r="5022"/>
          <a:stretch/>
        </p:blipFill>
        <p:spPr bwMode="auto">
          <a:xfrm>
            <a:off x="128391" y="1148645"/>
            <a:ext cx="2683931" cy="1804322"/>
          </a:xfrm>
          <a:prstGeom prst="round1Rect">
            <a:avLst>
              <a:gd name="adj" fmla="val 20083"/>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57C629-6585-E2FF-63B1-8057BE9B2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7" r="3807"/>
          <a:stretch/>
        </p:blipFill>
        <p:spPr bwMode="auto">
          <a:xfrm>
            <a:off x="2986219" y="2528089"/>
            <a:ext cx="2540081" cy="1707617"/>
          </a:xfrm>
          <a:prstGeom prst="round1Rect">
            <a:avLst>
              <a:gd name="adj" fmla="val 22149"/>
            </a:avLst>
          </a:prstGeom>
          <a:noFill/>
          <a:extLst>
            <a:ext uri="{909E8E84-426E-40DD-AFC4-6F175D3DCCD1}">
              <a14:hiddenFill xmlns:a14="http://schemas.microsoft.com/office/drawing/2010/main">
                <a:solidFill>
                  <a:srgbClr val="FFFFFF"/>
                </a:solidFill>
              </a14:hiddenFill>
            </a:ext>
          </a:extLst>
        </p:spPr>
      </p:pic>
      <p:pic>
        <p:nvPicPr>
          <p:cNvPr id="4" name="Picture 3" descr="A person in a suit holding a microphone&#10;&#10;Description automatically generated">
            <a:extLst>
              <a:ext uri="{FF2B5EF4-FFF2-40B4-BE49-F238E27FC236}">
                <a16:creationId xmlns:a16="http://schemas.microsoft.com/office/drawing/2014/main" id="{7E99CE67-01CA-0D2C-B98B-DC41A0799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80" y="4510570"/>
            <a:ext cx="3436411" cy="1130234"/>
          </a:xfrm>
          <a:prstGeom prst="round1Rect">
            <a:avLst>
              <a:gd name="adj" fmla="val 26075"/>
            </a:avLst>
          </a:prstGeom>
        </p:spPr>
      </p:pic>
    </p:spTree>
    <p:extLst>
      <p:ext uri="{BB962C8B-B14F-4D97-AF65-F5344CB8AC3E}">
        <p14:creationId xmlns:p14="http://schemas.microsoft.com/office/powerpoint/2010/main" val="45592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B075F-7156-4361-A963-58BBBAA2E5CD}" type="slidenum">
              <a:rPr lang="en-US" smtClean="0">
                <a:latin typeface="Calibri (Body)"/>
              </a:rPr>
              <a:t>9</a:t>
            </a:fld>
            <a:endParaRPr lang="en-US">
              <a:latin typeface="Calibri (Body)"/>
            </a:endParaRPr>
          </a:p>
        </p:txBody>
      </p:sp>
      <p:pic>
        <p:nvPicPr>
          <p:cNvPr id="22" name="Picture 2" descr="http://www.bm.ust.hk/files/global-photo.jpg">
            <a:extLst>
              <a:ext uri="{FF2B5EF4-FFF2-40B4-BE49-F238E27FC236}">
                <a16:creationId xmlns:a16="http://schemas.microsoft.com/office/drawing/2014/main" id="{2AF60DF9-55DB-4127-9D08-0B5E96EBB4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4" t="-478" r="13311" b="478"/>
          <a:stretch/>
        </p:blipFill>
        <p:spPr bwMode="auto">
          <a:xfrm>
            <a:off x="1" y="1155637"/>
            <a:ext cx="3951721" cy="2922587"/>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rgbClr val="FFFFFF"/>
          </a:solidFill>
        </p:spPr>
      </p:pic>
      <p:graphicFrame>
        <p:nvGraphicFramePr>
          <p:cNvPr id="2" name="Diagram 1">
            <a:extLst>
              <a:ext uri="{FF2B5EF4-FFF2-40B4-BE49-F238E27FC236}">
                <a16:creationId xmlns:a16="http://schemas.microsoft.com/office/drawing/2014/main" id="{03081C6E-51E1-4D5B-B21B-0D6111D70327}"/>
              </a:ext>
            </a:extLst>
          </p:cNvPr>
          <p:cNvGraphicFramePr/>
          <p:nvPr>
            <p:extLst>
              <p:ext uri="{D42A27DB-BD31-4B8C-83A1-F6EECF244321}">
                <p14:modId xmlns:p14="http://schemas.microsoft.com/office/powerpoint/2010/main" val="3317626238"/>
              </p:ext>
            </p:extLst>
          </p:nvPr>
        </p:nvGraphicFramePr>
        <p:xfrm>
          <a:off x="4197096" y="1131698"/>
          <a:ext cx="7781544" cy="451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C9E6D508-4DDF-4984-9A57-2343674C912D}"/>
              </a:ext>
            </a:extLst>
          </p:cNvPr>
          <p:cNvSpPr/>
          <p:nvPr/>
        </p:nvSpPr>
        <p:spPr>
          <a:xfrm>
            <a:off x="0" y="0"/>
            <a:ext cx="6028783" cy="866775"/>
          </a:xfrm>
          <a:prstGeom prst="rect">
            <a:avLst/>
          </a:prstGeom>
          <a:solidFill>
            <a:srgbClr val="F9F9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zh-CN" altLang="en-US" sz="2600" b="1" i="1" dirty="0">
                <a:solidFill>
                  <a:srgbClr val="AA8E2D"/>
                </a:solidFill>
                <a:latin typeface="PMingLiU" panose="02020500000000000000" pitchFamily="18" charset="-120"/>
                <a:ea typeface="PMingLiU" panose="02020500000000000000" pitchFamily="18" charset="-120"/>
              </a:rPr>
              <a:t>专 注 亚 洲 国 际 化 发 展</a:t>
            </a:r>
            <a:endParaRPr lang="en-US" sz="2400" b="1" i="1" dirty="0">
              <a:solidFill>
                <a:srgbClr val="AA8E2D"/>
              </a:solidFill>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294600929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US Business School PPT template (16to9) (Aug 2018)" id="{94F1FD5A-185B-49E8-817B-B33468AD9555}" vid="{9A94D7F3-B93D-4202-A62C-169BCABD1E8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(draft) SAC Annual Meeting 2018_PPT for Dean</Template>
  <TotalTime>72196</TotalTime>
  <Words>3244</Words>
  <Application>Microsoft Office PowerPoint</Application>
  <PresentationFormat>Widescreen</PresentationFormat>
  <Paragraphs>308</Paragraphs>
  <Slides>22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Calibri (Body)</vt:lpstr>
      <vt:lpstr>PMingLiU</vt:lpstr>
      <vt:lpstr>Arial</vt:lpstr>
      <vt:lpstr>Calibri</vt:lpstr>
      <vt:lpstr>Calibri Light</vt:lpstr>
      <vt:lpstr>Nirmala UI Semilight</vt:lpstr>
      <vt:lpstr>Roboto Condensed</vt:lpstr>
      <vt:lpstr>Wingdings</vt:lpstr>
      <vt:lpstr>Office 佈景主題</vt:lpstr>
      <vt:lpstr>香港科大商学院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Advisory Council  Annual Meeting 2018</dc:title>
  <dc:creator>Milky</dc:creator>
  <cp:lastModifiedBy>LEE Danny</cp:lastModifiedBy>
  <cp:revision>2993</cp:revision>
  <cp:lastPrinted>2024-06-19T04:10:42Z</cp:lastPrinted>
  <dcterms:created xsi:type="dcterms:W3CDTF">2018-09-08T14:49:06Z</dcterms:created>
  <dcterms:modified xsi:type="dcterms:W3CDTF">2025-04-25T10:07:24Z</dcterms:modified>
</cp:coreProperties>
</file>