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20" r:id="rId3"/>
    <p:sldId id="421" r:id="rId4"/>
    <p:sldId id="446" r:id="rId5"/>
    <p:sldId id="457" r:id="rId6"/>
    <p:sldId id="414" r:id="rId7"/>
    <p:sldId id="683" r:id="rId8"/>
    <p:sldId id="458" r:id="rId9"/>
    <p:sldId id="453" r:id="rId10"/>
    <p:sldId id="475" r:id="rId11"/>
    <p:sldId id="473" r:id="rId12"/>
    <p:sldId id="460" r:id="rId13"/>
    <p:sldId id="466" r:id="rId14"/>
    <p:sldId id="471" r:id="rId15"/>
    <p:sldId id="476" r:id="rId16"/>
    <p:sldId id="474" r:id="rId17"/>
    <p:sldId id="478" r:id="rId18"/>
    <p:sldId id="479" r:id="rId19"/>
    <p:sldId id="481" r:id="rId20"/>
    <p:sldId id="480" r:id="rId21"/>
    <p:sldId id="455" r:id="rId22"/>
    <p:sldId id="472" r:id="rId2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ky LAU" initials="ML" lastIdx="1" clrIdx="0">
    <p:extLst>
      <p:ext uri="{19B8F6BF-5375-455C-9EA6-DF929625EA0E}">
        <p15:presenceInfo xmlns:p15="http://schemas.microsoft.com/office/powerpoint/2012/main" userId="S-1-5-21-71189414-1439857432-187592023-213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067"/>
    <a:srgbClr val="043266"/>
    <a:srgbClr val="1C2F67"/>
    <a:srgbClr val="AA8E2D"/>
    <a:srgbClr val="A58343"/>
    <a:srgbClr val="F9F9F9"/>
    <a:srgbClr val="E6AF00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3F854-7023-4615-A7CE-3DCD9C2B7B15}" v="57" dt="2025-04-11T03:32:15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774" autoAdjust="0"/>
    <p:restoredTop sz="96130" autoAdjust="0"/>
  </p:normalViewPr>
  <p:slideViewPr>
    <p:cSldViewPr snapToGrid="0">
      <p:cViewPr varScale="1">
        <p:scale>
          <a:sx n="96" d="100"/>
          <a:sy n="96" d="100"/>
        </p:scale>
        <p:origin x="72" y="1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Danny" userId="33950e49-8df4-4509-bb3b-5ae9ae83dcb8" providerId="ADAL" clId="{DAC5FFE0-4933-4218-BCF7-F6B4235BB4B3}"/>
    <pc:docChg chg="undo custSel modSld">
      <pc:chgData name="LEE Danny" userId="33950e49-8df4-4509-bb3b-5ae9ae83dcb8" providerId="ADAL" clId="{DAC5FFE0-4933-4218-BCF7-F6B4235BB4B3}" dt="2022-11-04T05:03:34.064" v="46" actId="170"/>
      <pc:docMkLst>
        <pc:docMk/>
      </pc:docMkLst>
      <pc:sldChg chg="modSp mod">
        <pc:chgData name="LEE Danny" userId="33950e49-8df4-4509-bb3b-5ae9ae83dcb8" providerId="ADAL" clId="{DAC5FFE0-4933-4218-BCF7-F6B4235BB4B3}" dt="2022-11-03T11:29:30.732" v="4" actId="5793"/>
        <pc:sldMkLst>
          <pc:docMk/>
          <pc:sldMk cId="2481637784" sldId="446"/>
        </pc:sldMkLst>
      </pc:sldChg>
      <pc:sldChg chg="addSp delSp modSp">
        <pc:chgData name="LEE Danny" userId="33950e49-8df4-4509-bb3b-5ae9ae83dcb8" providerId="ADAL" clId="{DAC5FFE0-4933-4218-BCF7-F6B4235BB4B3}" dt="2022-11-04T04:57:25.457" v="25" actId="1038"/>
        <pc:sldMkLst>
          <pc:docMk/>
          <pc:sldMk cId="2036129335" sldId="455"/>
        </pc:sldMkLst>
      </pc:sldChg>
      <pc:sldChg chg="addSp delSp modSp">
        <pc:chgData name="LEE Danny" userId="33950e49-8df4-4509-bb3b-5ae9ae83dcb8" providerId="ADAL" clId="{DAC5FFE0-4933-4218-BCF7-F6B4235BB4B3}" dt="2022-11-04T04:56:11.877" v="6"/>
        <pc:sldMkLst>
          <pc:docMk/>
          <pc:sldMk cId="455921831" sldId="458"/>
        </pc:sldMkLst>
      </pc:sldChg>
      <pc:sldChg chg="addSp delSp modSp mod">
        <pc:chgData name="LEE Danny" userId="33950e49-8df4-4509-bb3b-5ae9ae83dcb8" providerId="ADAL" clId="{DAC5FFE0-4933-4218-BCF7-F6B4235BB4B3}" dt="2022-11-04T05:03:34.064" v="46" actId="170"/>
        <pc:sldMkLst>
          <pc:docMk/>
          <pc:sldMk cId="693711697" sldId="471"/>
        </pc:sldMkLst>
      </pc:sldChg>
    </pc:docChg>
  </pc:docChgLst>
  <pc:docChgLst>
    <pc:chgData name="LEE Danny" userId="33950e49-8df4-4509-bb3b-5ae9ae83dcb8" providerId="ADAL" clId="{4E9DB9C9-128D-4E56-A2EF-5E62EFC1F0CF}"/>
    <pc:docChg chg="modSld">
      <pc:chgData name="LEE Danny" userId="33950e49-8df4-4509-bb3b-5ae9ae83dcb8" providerId="ADAL" clId="{4E9DB9C9-128D-4E56-A2EF-5E62EFC1F0CF}" dt="2022-11-18T09:27:14.438" v="7" actId="108"/>
      <pc:docMkLst>
        <pc:docMk/>
      </pc:docMkLst>
      <pc:sldChg chg="modSp mod">
        <pc:chgData name="LEE Danny" userId="33950e49-8df4-4509-bb3b-5ae9ae83dcb8" providerId="ADAL" clId="{4E9DB9C9-128D-4E56-A2EF-5E62EFC1F0CF}" dt="2022-11-18T09:27:14.438" v="7" actId="108"/>
        <pc:sldMkLst>
          <pc:docMk/>
          <pc:sldMk cId="2481637784" sldId="446"/>
        </pc:sldMkLst>
      </pc:sldChg>
    </pc:docChg>
  </pc:docChgLst>
  <pc:docChgLst>
    <pc:chgData name="LEE Danny" userId="33950e49-8df4-4509-bb3b-5ae9ae83dcb8" providerId="ADAL" clId="{1398F3DB-074A-4500-8923-A41D8F42C7D7}"/>
    <pc:docChg chg="undo custSel modSld">
      <pc:chgData name="LEE Danny" userId="33950e49-8df4-4509-bb3b-5ae9ae83dcb8" providerId="ADAL" clId="{1398F3DB-074A-4500-8923-A41D8F42C7D7}" dt="2022-12-08T02:27:00.548" v="76" actId="6549"/>
      <pc:docMkLst>
        <pc:docMk/>
      </pc:docMkLst>
      <pc:sldChg chg="modSp">
        <pc:chgData name="LEE Danny" userId="33950e49-8df4-4509-bb3b-5ae9ae83dcb8" providerId="ADAL" clId="{1398F3DB-074A-4500-8923-A41D8F42C7D7}" dt="2022-12-08T02:26:29.899" v="75" actId="20577"/>
        <pc:sldMkLst>
          <pc:docMk/>
          <pc:sldMk cId="2059413957" sldId="454"/>
        </pc:sldMkLst>
      </pc:sldChg>
      <pc:sldChg chg="modSp mod">
        <pc:chgData name="LEE Danny" userId="33950e49-8df4-4509-bb3b-5ae9ae83dcb8" providerId="ADAL" clId="{1398F3DB-074A-4500-8923-A41D8F42C7D7}" dt="2022-12-08T02:27:00.548" v="76" actId="6549"/>
        <pc:sldMkLst>
          <pc:docMk/>
          <pc:sldMk cId="3092542856" sldId="476"/>
        </pc:sldMkLst>
      </pc:sldChg>
    </pc:docChg>
  </pc:docChgLst>
  <pc:docChgLst>
    <pc:chgData name="LEE Danny" userId="33950e49-8df4-4509-bb3b-5ae9ae83dcb8" providerId="ADAL" clId="{44768DA3-FBEA-40B3-B4AA-FFB9C71A548A}"/>
    <pc:docChg chg="undo redo custSel modSld">
      <pc:chgData name="LEE Danny" userId="33950e49-8df4-4509-bb3b-5ae9ae83dcb8" providerId="ADAL" clId="{44768DA3-FBEA-40B3-B4AA-FFB9C71A548A}" dt="2024-01-19T05:18:40.956" v="644"/>
      <pc:docMkLst>
        <pc:docMk/>
      </pc:docMkLst>
      <pc:sldChg chg="modSp mod">
        <pc:chgData name="LEE Danny" userId="33950e49-8df4-4509-bb3b-5ae9ae83dcb8" providerId="ADAL" clId="{44768DA3-FBEA-40B3-B4AA-FFB9C71A548A}" dt="2024-01-11T03:25:00.991" v="501" actId="20577"/>
        <pc:sldMkLst>
          <pc:docMk/>
          <pc:sldMk cId="3597290146" sldId="256"/>
        </pc:sldMkLst>
      </pc:sldChg>
      <pc:sldChg chg="addSp delSp modSp mod">
        <pc:chgData name="LEE Danny" userId="33950e49-8df4-4509-bb3b-5ae9ae83dcb8" providerId="ADAL" clId="{44768DA3-FBEA-40B3-B4AA-FFB9C71A548A}" dt="2024-01-19T05:18:03.952" v="635" actId="1076"/>
        <pc:sldMkLst>
          <pc:docMk/>
          <pc:sldMk cId="2481637784" sldId="446"/>
        </pc:sldMkLst>
      </pc:sldChg>
      <pc:sldChg chg="addSp delSp modSp">
        <pc:chgData name="LEE Danny" userId="33950e49-8df4-4509-bb3b-5ae9ae83dcb8" providerId="ADAL" clId="{44768DA3-FBEA-40B3-B4AA-FFB9C71A548A}" dt="2024-01-10T09:54:37.733" v="453" actId="478"/>
        <pc:sldMkLst>
          <pc:docMk/>
          <pc:sldMk cId="2036129335" sldId="455"/>
        </pc:sldMkLst>
      </pc:sldChg>
      <pc:sldChg chg="modSp mod">
        <pc:chgData name="LEE Danny" userId="33950e49-8df4-4509-bb3b-5ae9ae83dcb8" providerId="ADAL" clId="{44768DA3-FBEA-40B3-B4AA-FFB9C71A548A}" dt="2024-01-10T09:24:55.417" v="439" actId="113"/>
        <pc:sldMkLst>
          <pc:docMk/>
          <pc:sldMk cId="3362862326" sldId="457"/>
        </pc:sldMkLst>
      </pc:sldChg>
      <pc:sldChg chg="modSp mod">
        <pc:chgData name="LEE Danny" userId="33950e49-8df4-4509-bb3b-5ae9ae83dcb8" providerId="ADAL" clId="{44768DA3-FBEA-40B3-B4AA-FFB9C71A548A}" dt="2024-01-11T08:56:25.827" v="627" actId="20577"/>
        <pc:sldMkLst>
          <pc:docMk/>
          <pc:sldMk cId="2246282767" sldId="460"/>
        </pc:sldMkLst>
      </pc:sldChg>
      <pc:sldChg chg="addSp delSp modSp mod">
        <pc:chgData name="LEE Danny" userId="33950e49-8df4-4509-bb3b-5ae9ae83dcb8" providerId="ADAL" clId="{44768DA3-FBEA-40B3-B4AA-FFB9C71A548A}" dt="2024-01-19T05:18:40.956" v="644"/>
        <pc:sldMkLst>
          <pc:docMk/>
          <pc:sldMk cId="3538009797" sldId="472"/>
        </pc:sldMkLst>
      </pc:sldChg>
      <pc:sldChg chg="addSp modSp mod">
        <pc:chgData name="LEE Danny" userId="33950e49-8df4-4509-bb3b-5ae9ae83dcb8" providerId="ADAL" clId="{44768DA3-FBEA-40B3-B4AA-FFB9C71A548A}" dt="2024-01-11T08:57:53.130" v="631" actId="6549"/>
        <pc:sldMkLst>
          <pc:docMk/>
          <pc:sldMk cId="1329456277" sldId="473"/>
        </pc:sldMkLst>
      </pc:sldChg>
      <pc:sldChg chg="addSp delSp modSp mod">
        <pc:chgData name="LEE Danny" userId="33950e49-8df4-4509-bb3b-5ae9ae83dcb8" providerId="ADAL" clId="{44768DA3-FBEA-40B3-B4AA-FFB9C71A548A}" dt="2024-01-11T08:57:50.651" v="630"/>
        <pc:sldMkLst>
          <pc:docMk/>
          <pc:sldMk cId="1057304276" sldId="475"/>
        </pc:sldMkLst>
      </pc:sldChg>
      <pc:sldChg chg="addSp delSp modSp mod">
        <pc:chgData name="LEE Danny" userId="33950e49-8df4-4509-bb3b-5ae9ae83dcb8" providerId="ADAL" clId="{44768DA3-FBEA-40B3-B4AA-FFB9C71A548A}" dt="2024-01-11T04:42:10.800" v="571" actId="20577"/>
        <pc:sldMkLst>
          <pc:docMk/>
          <pc:sldMk cId="3092542856" sldId="476"/>
        </pc:sldMkLst>
      </pc:sldChg>
      <pc:sldChg chg="modSp mod">
        <pc:chgData name="LEE Danny" userId="33950e49-8df4-4509-bb3b-5ae9ae83dcb8" providerId="ADAL" clId="{44768DA3-FBEA-40B3-B4AA-FFB9C71A548A}" dt="2024-01-11T09:02:01.271" v="633" actId="20577"/>
        <pc:sldMkLst>
          <pc:docMk/>
          <pc:sldMk cId="216301060" sldId="479"/>
        </pc:sldMkLst>
      </pc:sldChg>
      <pc:sldChg chg="addSp delSp modSp mod">
        <pc:chgData name="LEE Danny" userId="33950e49-8df4-4509-bb3b-5ae9ae83dcb8" providerId="ADAL" clId="{44768DA3-FBEA-40B3-B4AA-FFB9C71A548A}" dt="2024-01-10T10:05:12.046" v="492" actId="1076"/>
        <pc:sldMkLst>
          <pc:docMk/>
          <pc:sldMk cId="730981197" sldId="480"/>
        </pc:sldMkLst>
      </pc:sldChg>
      <pc:sldChg chg="modSp mod">
        <pc:chgData name="LEE Danny" userId="33950e49-8df4-4509-bb3b-5ae9ae83dcb8" providerId="ADAL" clId="{44768DA3-FBEA-40B3-B4AA-FFB9C71A548A}" dt="2024-01-10T06:46:11.722" v="426" actId="21"/>
        <pc:sldMkLst>
          <pc:docMk/>
          <pc:sldMk cId="2266393594" sldId="481"/>
        </pc:sldMkLst>
      </pc:sldChg>
    </pc:docChg>
  </pc:docChgLst>
  <pc:docChgLst>
    <pc:chgData name="LEE Danny" userId="33950e49-8df4-4509-bb3b-5ae9ae83dcb8" providerId="ADAL" clId="{B83FE7A0-84E6-4895-8581-756A85995E08}"/>
    <pc:docChg chg="modSld">
      <pc:chgData name="LEE Danny" userId="33950e49-8df4-4509-bb3b-5ae9ae83dcb8" providerId="ADAL" clId="{B83FE7A0-84E6-4895-8581-756A85995E08}" dt="2024-04-18T01:56:52.427" v="14" actId="108"/>
      <pc:docMkLst>
        <pc:docMk/>
      </pc:docMkLst>
      <pc:sldChg chg="modSp mod">
        <pc:chgData name="LEE Danny" userId="33950e49-8df4-4509-bb3b-5ae9ae83dcb8" providerId="ADAL" clId="{B83FE7A0-84E6-4895-8581-756A85995E08}" dt="2024-04-18T01:49:54.834" v="10" actId="20577"/>
        <pc:sldMkLst>
          <pc:docMk/>
          <pc:sldMk cId="3597290146" sldId="256"/>
        </pc:sldMkLst>
      </pc:sldChg>
      <pc:sldChg chg="modSp mod">
        <pc:chgData name="LEE Danny" userId="33950e49-8df4-4509-bb3b-5ae9ae83dcb8" providerId="ADAL" clId="{B83FE7A0-84E6-4895-8581-756A85995E08}" dt="2024-04-18T01:56:52.427" v="14" actId="108"/>
        <pc:sldMkLst>
          <pc:docMk/>
          <pc:sldMk cId="2481637784" sldId="446"/>
        </pc:sldMkLst>
      </pc:sldChg>
    </pc:docChg>
  </pc:docChgLst>
  <pc:docChgLst>
    <pc:chgData name="LEE Danny" userId="33950e49-8df4-4509-bb3b-5ae9ae83dcb8" providerId="ADAL" clId="{A0BE9975-2137-4822-88C7-8CB1B11AB11A}"/>
    <pc:docChg chg="undo custSel modSld">
      <pc:chgData name="LEE Danny" userId="33950e49-8df4-4509-bb3b-5ae9ae83dcb8" providerId="ADAL" clId="{A0BE9975-2137-4822-88C7-8CB1B11AB11A}" dt="2024-06-19T03:42:18.493" v="219" actId="20577"/>
      <pc:docMkLst>
        <pc:docMk/>
      </pc:docMkLst>
      <pc:sldChg chg="modSp mod">
        <pc:chgData name="LEE Danny" userId="33950e49-8df4-4509-bb3b-5ae9ae83dcb8" providerId="ADAL" clId="{A0BE9975-2137-4822-88C7-8CB1B11AB11A}" dt="2024-06-19T03:40:53.373" v="217" actId="20577"/>
        <pc:sldMkLst>
          <pc:docMk/>
          <pc:sldMk cId="3597290146" sldId="256"/>
        </pc:sldMkLst>
      </pc:sldChg>
      <pc:sldChg chg="addSp modSp mod">
        <pc:chgData name="LEE Danny" userId="33950e49-8df4-4509-bb3b-5ae9ae83dcb8" providerId="ADAL" clId="{A0BE9975-2137-4822-88C7-8CB1B11AB11A}" dt="2024-06-19T02:22:05.183" v="47" actId="1076"/>
        <pc:sldMkLst>
          <pc:docMk/>
          <pc:sldMk cId="2036129335" sldId="455"/>
        </pc:sldMkLst>
      </pc:sldChg>
      <pc:sldChg chg="modSp">
        <pc:chgData name="LEE Danny" userId="33950e49-8df4-4509-bb3b-5ae9ae83dcb8" providerId="ADAL" clId="{A0BE9975-2137-4822-88C7-8CB1B11AB11A}" dt="2024-06-19T03:42:18.493" v="219" actId="20577"/>
        <pc:sldMkLst>
          <pc:docMk/>
          <pc:sldMk cId="3362862326" sldId="457"/>
        </pc:sldMkLst>
      </pc:sldChg>
      <pc:sldChg chg="addSp delSp modSp mod">
        <pc:chgData name="LEE Danny" userId="33950e49-8df4-4509-bb3b-5ae9ae83dcb8" providerId="ADAL" clId="{A0BE9975-2137-4822-88C7-8CB1B11AB11A}" dt="2024-06-19T03:39:01.827" v="214" actId="1076"/>
        <pc:sldMkLst>
          <pc:docMk/>
          <pc:sldMk cId="455921831" sldId="458"/>
        </pc:sldMkLst>
      </pc:sldChg>
      <pc:sldChg chg="modSp">
        <pc:chgData name="LEE Danny" userId="33950e49-8df4-4509-bb3b-5ae9ae83dcb8" providerId="ADAL" clId="{A0BE9975-2137-4822-88C7-8CB1B11AB11A}" dt="2024-06-19T02:17:57.917" v="45" actId="14100"/>
        <pc:sldMkLst>
          <pc:docMk/>
          <pc:sldMk cId="730981197" sldId="480"/>
        </pc:sldMkLst>
      </pc:sldChg>
    </pc:docChg>
  </pc:docChgLst>
  <pc:docChgLst>
    <pc:chgData name="AU Man Sze Jennifer" userId="940e1b40-4c18-413d-8e4b-ea3351a745e1" providerId="ADAL" clId="{7CAA982E-4AFC-4A3D-849E-3F83728AAB54}"/>
    <pc:docChg chg="undo redo custSel addSld delSld modSld">
      <pc:chgData name="AU Man Sze Jennifer" userId="940e1b40-4c18-413d-8e4b-ea3351a745e1" providerId="ADAL" clId="{7CAA982E-4AFC-4A3D-849E-3F83728AAB54}" dt="2024-09-30T02:09:06.388" v="86" actId="20577"/>
      <pc:docMkLst>
        <pc:docMk/>
      </pc:docMkLst>
      <pc:sldChg chg="modSp mod">
        <pc:chgData name="AU Man Sze Jennifer" userId="940e1b40-4c18-413d-8e4b-ea3351a745e1" providerId="ADAL" clId="{7CAA982E-4AFC-4A3D-849E-3F83728AAB54}" dt="2024-09-30T02:09:06.388" v="86" actId="20577"/>
        <pc:sldMkLst>
          <pc:docMk/>
          <pc:sldMk cId="3597290146" sldId="256"/>
        </pc:sldMkLst>
      </pc:sldChg>
      <pc:sldChg chg="modSp add del mod">
        <pc:chgData name="AU Man Sze Jennifer" userId="940e1b40-4c18-413d-8e4b-ea3351a745e1" providerId="ADAL" clId="{7CAA982E-4AFC-4A3D-849E-3F83728AAB54}" dt="2024-09-30T01:56:56.430" v="25" actId="47"/>
        <pc:sldMkLst>
          <pc:docMk/>
          <pc:sldMk cId="2059413957" sldId="454"/>
        </pc:sldMkLst>
      </pc:sldChg>
      <pc:sldChg chg="modSp mod">
        <pc:chgData name="AU Man Sze Jennifer" userId="940e1b40-4c18-413d-8e4b-ea3351a745e1" providerId="ADAL" clId="{7CAA982E-4AFC-4A3D-849E-3F83728AAB54}" dt="2024-09-30T02:01:05.672" v="66" actId="20577"/>
        <pc:sldMkLst>
          <pc:docMk/>
          <pc:sldMk cId="2246282767" sldId="460"/>
        </pc:sldMkLst>
      </pc:sldChg>
      <pc:sldChg chg="modSp mod">
        <pc:chgData name="AU Man Sze Jennifer" userId="940e1b40-4c18-413d-8e4b-ea3351a745e1" providerId="ADAL" clId="{7CAA982E-4AFC-4A3D-849E-3F83728AAB54}" dt="2024-09-30T02:02:31.811" v="75"/>
        <pc:sldMkLst>
          <pc:docMk/>
          <pc:sldMk cId="3092542856" sldId="476"/>
        </pc:sldMkLst>
      </pc:sldChg>
      <pc:sldChg chg="modSp mod">
        <pc:chgData name="AU Man Sze Jennifer" userId="940e1b40-4c18-413d-8e4b-ea3351a745e1" providerId="ADAL" clId="{7CAA982E-4AFC-4A3D-849E-3F83728AAB54}" dt="2024-09-30T02:05:00.051" v="80" actId="14100"/>
        <pc:sldMkLst>
          <pc:docMk/>
          <pc:sldMk cId="216301060" sldId="479"/>
        </pc:sldMkLst>
      </pc:sldChg>
      <pc:sldChg chg="addSp delSp modSp add mod">
        <pc:chgData name="AU Man Sze Jennifer" userId="940e1b40-4c18-413d-8e4b-ea3351a745e1" providerId="ADAL" clId="{7CAA982E-4AFC-4A3D-849E-3F83728AAB54}" dt="2024-09-30T01:56:33.493" v="22" actId="114"/>
        <pc:sldMkLst>
          <pc:docMk/>
          <pc:sldMk cId="2383257898" sldId="683"/>
        </pc:sldMkLst>
      </pc:sldChg>
    </pc:docChg>
  </pc:docChgLst>
  <pc:docChgLst>
    <pc:chgData name="LEE Danny" userId="33950e49-8df4-4509-bb3b-5ae9ae83dcb8" providerId="ADAL" clId="{CAD24762-9F56-4DE0-B959-58721D726C38}"/>
    <pc:docChg chg="modSld">
      <pc:chgData name="LEE Danny" userId="33950e49-8df4-4509-bb3b-5ae9ae83dcb8" providerId="ADAL" clId="{CAD24762-9F56-4DE0-B959-58721D726C38}" dt="2023-02-15T10:43:02.134" v="7" actId="20577"/>
      <pc:docMkLst>
        <pc:docMk/>
      </pc:docMkLst>
      <pc:sldChg chg="modSp mod">
        <pc:chgData name="LEE Danny" userId="33950e49-8df4-4509-bb3b-5ae9ae83dcb8" providerId="ADAL" clId="{CAD24762-9F56-4DE0-B959-58721D726C38}" dt="2023-02-15T10:43:02.134" v="7" actId="20577"/>
        <pc:sldMkLst>
          <pc:docMk/>
          <pc:sldMk cId="2481637784" sldId="446"/>
        </pc:sldMkLst>
      </pc:sldChg>
    </pc:docChg>
  </pc:docChgLst>
  <pc:docChgLst>
    <pc:chgData name="LEE Danny" userId="33950e49-8df4-4509-bb3b-5ae9ae83dcb8" providerId="ADAL" clId="{53C4FB74-0B3F-47C8-B9FF-E8E73E7A22A0}"/>
    <pc:docChg chg="modSld">
      <pc:chgData name="LEE Danny" userId="33950e49-8df4-4509-bb3b-5ae9ae83dcb8" providerId="ADAL" clId="{53C4FB74-0B3F-47C8-B9FF-E8E73E7A22A0}" dt="2023-08-07T01:45:23.023" v="3" actId="20577"/>
      <pc:docMkLst>
        <pc:docMk/>
      </pc:docMkLst>
      <pc:sldChg chg="modSp mod">
        <pc:chgData name="LEE Danny" userId="33950e49-8df4-4509-bb3b-5ae9ae83dcb8" providerId="ADAL" clId="{53C4FB74-0B3F-47C8-B9FF-E8E73E7A22A0}" dt="2023-08-07T01:45:23.023" v="3" actId="20577"/>
        <pc:sldMkLst>
          <pc:docMk/>
          <pc:sldMk cId="2481637784" sldId="446"/>
        </pc:sldMkLst>
      </pc:sldChg>
      <pc:sldChg chg="modSp">
        <pc:chgData name="LEE Danny" userId="33950e49-8df4-4509-bb3b-5ae9ae83dcb8" providerId="ADAL" clId="{53C4FB74-0B3F-47C8-B9FF-E8E73E7A22A0}" dt="2023-08-07T01:45:17.569" v="1" actId="20577"/>
        <pc:sldMkLst>
          <pc:docMk/>
          <pc:sldMk cId="3362862326" sldId="457"/>
        </pc:sldMkLst>
      </pc:sldChg>
    </pc:docChg>
  </pc:docChgLst>
  <pc:docChgLst>
    <pc:chgData name="LEE Danny" userId="33950e49-8df4-4509-bb3b-5ae9ae83dcb8" providerId="ADAL" clId="{CF114623-5022-4A63-BB64-8B188218AD77}"/>
    <pc:docChg chg="undo custSel modSld">
      <pc:chgData name="LEE Danny" userId="33950e49-8df4-4509-bb3b-5ae9ae83dcb8" providerId="ADAL" clId="{CF114623-5022-4A63-BB64-8B188218AD77}" dt="2024-06-25T01:42:29.698" v="685" actId="20577"/>
      <pc:docMkLst>
        <pc:docMk/>
      </pc:docMkLst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3597290146" sldId="256"/>
        </pc:sldMkLst>
      </pc:sldChg>
      <pc:sldChg chg="addSp delSp modSp mod">
        <pc:chgData name="LEE Danny" userId="33950e49-8df4-4509-bb3b-5ae9ae83dcb8" providerId="ADAL" clId="{CF114623-5022-4A63-BB64-8B188218AD77}" dt="2024-06-25T01:42:29.698" v="685" actId="20577"/>
        <pc:sldMkLst>
          <pc:docMk/>
          <pc:sldMk cId="857000556" sldId="414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812602293" sldId="420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1072027600" sldId="421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481637784" sldId="446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3133363076" sldId="453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059413957" sldId="454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2036129335" sldId="455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3362862326" sldId="457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455921831" sldId="458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246282767" sldId="460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3462725322" sldId="466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693711697" sldId="471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3538009797" sldId="472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1329456277" sldId="473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369453180" sldId="474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1057304276" sldId="475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3092542856" sldId="476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708600104" sldId="478"/>
        </pc:sldMkLst>
      </pc:sldChg>
      <pc:sldChg chg="addSp delSp modSp mod">
        <pc:chgData name="LEE Danny" userId="33950e49-8df4-4509-bb3b-5ae9ae83dcb8" providerId="ADAL" clId="{CF114623-5022-4A63-BB64-8B188218AD77}" dt="2024-06-25T01:40:36.743" v="682"/>
        <pc:sldMkLst>
          <pc:docMk/>
          <pc:sldMk cId="216301060" sldId="479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730981197" sldId="480"/>
        </pc:sldMkLst>
      </pc:sldChg>
      <pc:sldChg chg="addSp modSp mod">
        <pc:chgData name="LEE Danny" userId="33950e49-8df4-4509-bb3b-5ae9ae83dcb8" providerId="ADAL" clId="{CF114623-5022-4A63-BB64-8B188218AD77}" dt="2024-06-25T01:40:36.743" v="682"/>
        <pc:sldMkLst>
          <pc:docMk/>
          <pc:sldMk cId="2266393594" sldId="481"/>
        </pc:sldMkLst>
      </pc:sldChg>
    </pc:docChg>
  </pc:docChgLst>
  <pc:docChgLst>
    <pc:chgData name="LEE Danny" userId="33950e49-8df4-4509-bb3b-5ae9ae83dcb8" providerId="ADAL" clId="{A228AFA6-1423-4929-8645-8FF0014EEC84}"/>
    <pc:docChg chg="modSld">
      <pc:chgData name="LEE Danny" userId="33950e49-8df4-4509-bb3b-5ae9ae83dcb8" providerId="ADAL" clId="{A228AFA6-1423-4929-8645-8FF0014EEC84}" dt="2022-12-09T02:57:05.037" v="31" actId="20577"/>
      <pc:docMkLst>
        <pc:docMk/>
      </pc:docMkLst>
      <pc:sldChg chg="modSp mod">
        <pc:chgData name="LEE Danny" userId="33950e49-8df4-4509-bb3b-5ae9ae83dcb8" providerId="ADAL" clId="{A228AFA6-1423-4929-8645-8FF0014EEC84}" dt="2022-12-09T02:51:22.604" v="25" actId="1038"/>
        <pc:sldMkLst>
          <pc:docMk/>
          <pc:sldMk cId="2481637784" sldId="446"/>
        </pc:sldMkLst>
      </pc:sldChg>
      <pc:sldChg chg="modSp">
        <pc:chgData name="LEE Danny" userId="33950e49-8df4-4509-bb3b-5ae9ae83dcb8" providerId="ADAL" clId="{A228AFA6-1423-4929-8645-8FF0014EEC84}" dt="2022-12-09T02:37:33.665" v="5" actId="20577"/>
        <pc:sldMkLst>
          <pc:docMk/>
          <pc:sldMk cId="2059413957" sldId="454"/>
        </pc:sldMkLst>
      </pc:sldChg>
      <pc:sldChg chg="modSp mod">
        <pc:chgData name="LEE Danny" userId="33950e49-8df4-4509-bb3b-5ae9ae83dcb8" providerId="ADAL" clId="{A228AFA6-1423-4929-8645-8FF0014EEC84}" dt="2022-12-09T02:57:05.037" v="31" actId="20577"/>
        <pc:sldMkLst>
          <pc:docMk/>
          <pc:sldMk cId="3092542856" sldId="476"/>
        </pc:sldMkLst>
      </pc:sldChg>
    </pc:docChg>
  </pc:docChgLst>
  <pc:docChgLst>
    <pc:chgData name="LEE Danny" userId="33950e49-8df4-4509-bb3b-5ae9ae83dcb8" providerId="ADAL" clId="{4D7C07E6-EC78-4F0E-9E11-CA031B3B70FF}"/>
    <pc:docChg chg="modSld">
      <pc:chgData name="LEE Danny" userId="33950e49-8df4-4509-bb3b-5ae9ae83dcb8" providerId="ADAL" clId="{4D7C07E6-EC78-4F0E-9E11-CA031B3B70FF}" dt="2023-02-23T02:14:20.384" v="52" actId="20577"/>
      <pc:docMkLst>
        <pc:docMk/>
      </pc:docMkLst>
      <pc:sldChg chg="modSp mod">
        <pc:chgData name="LEE Danny" userId="33950e49-8df4-4509-bb3b-5ae9ae83dcb8" providerId="ADAL" clId="{4D7C07E6-EC78-4F0E-9E11-CA031B3B70FF}" dt="2023-02-23T02:14:20.384" v="52" actId="20577"/>
        <pc:sldMkLst>
          <pc:docMk/>
          <pc:sldMk cId="3597290146" sldId="256"/>
        </pc:sldMkLst>
      </pc:sldChg>
      <pc:sldChg chg="modSp">
        <pc:chgData name="LEE Danny" userId="33950e49-8df4-4509-bb3b-5ae9ae83dcb8" providerId="ADAL" clId="{4D7C07E6-EC78-4F0E-9E11-CA031B3B70FF}" dt="2023-02-23T02:05:34.062" v="47" actId="20577"/>
        <pc:sldMkLst>
          <pc:docMk/>
          <pc:sldMk cId="3362862326" sldId="457"/>
        </pc:sldMkLst>
      </pc:sldChg>
    </pc:docChg>
  </pc:docChgLst>
  <pc:docChgLst>
    <pc:chgData name="LEE Danny" userId="33950e49-8df4-4509-bb3b-5ae9ae83dcb8" providerId="ADAL" clId="{BABE240A-DFA8-40A7-AB28-1F691DD02DFD}"/>
    <pc:docChg chg="undo custSel modSld">
      <pc:chgData name="LEE Danny" userId="33950e49-8df4-4509-bb3b-5ae9ae83dcb8" providerId="ADAL" clId="{BABE240A-DFA8-40A7-AB28-1F691DD02DFD}" dt="2022-11-17T09:04:29.555" v="38" actId="6549"/>
      <pc:docMkLst>
        <pc:docMk/>
      </pc:docMkLst>
      <pc:sldChg chg="modSp mod">
        <pc:chgData name="LEE Danny" userId="33950e49-8df4-4509-bb3b-5ae9ae83dcb8" providerId="ADAL" clId="{BABE240A-DFA8-40A7-AB28-1F691DD02DFD}" dt="2022-11-17T09:04:29.555" v="38" actId="6549"/>
        <pc:sldMkLst>
          <pc:docMk/>
          <pc:sldMk cId="2246282767" sldId="460"/>
        </pc:sldMkLst>
      </pc:sldChg>
      <pc:sldChg chg="modSp mod">
        <pc:chgData name="LEE Danny" userId="33950e49-8df4-4509-bb3b-5ae9ae83dcb8" providerId="ADAL" clId="{BABE240A-DFA8-40A7-AB28-1F691DD02DFD}" dt="2022-11-17T09:02:01.086" v="11" actId="20577"/>
        <pc:sldMkLst>
          <pc:docMk/>
          <pc:sldMk cId="1329456277" sldId="473"/>
        </pc:sldMkLst>
      </pc:sldChg>
    </pc:docChg>
  </pc:docChgLst>
  <pc:docChgLst>
    <pc:chgData name="LEE Danny" userId="33950e49-8df4-4509-bb3b-5ae9ae83dcb8" providerId="ADAL" clId="{7623F854-7023-4615-A7CE-3DCD9C2B7B15}"/>
    <pc:docChg chg="undo redo custSel modSld modNotesMaster modHandout">
      <pc:chgData name="LEE Danny" userId="33950e49-8df4-4509-bb3b-5ae9ae83dcb8" providerId="ADAL" clId="{7623F854-7023-4615-A7CE-3DCD9C2B7B15}" dt="2025-04-25T10:05:36.294" v="483" actId="20577"/>
      <pc:docMkLst>
        <pc:docMk/>
      </pc:docMkLst>
      <pc:sldChg chg="modSp mod">
        <pc:chgData name="LEE Danny" userId="33950e49-8df4-4509-bb3b-5ae9ae83dcb8" providerId="ADAL" clId="{7623F854-7023-4615-A7CE-3DCD9C2B7B15}" dt="2025-04-25T10:05:36.294" v="483" actId="20577"/>
        <pc:sldMkLst>
          <pc:docMk/>
          <pc:sldMk cId="3597290146" sldId="256"/>
        </pc:sldMkLst>
        <pc:spChg chg="mod">
          <ac:chgData name="LEE Danny" userId="33950e49-8df4-4509-bb3b-5ae9ae83dcb8" providerId="ADAL" clId="{7623F854-7023-4615-A7CE-3DCD9C2B7B15}" dt="2025-04-25T10:05:36.294" v="483" actId="20577"/>
          <ac:spMkLst>
            <pc:docMk/>
            <pc:sldMk cId="3597290146" sldId="256"/>
            <ac:spMk id="3" creationId="{00000000-0000-0000-0000-000000000000}"/>
          </ac:spMkLst>
        </pc:spChg>
      </pc:sldChg>
      <pc:sldChg chg="modSp mod">
        <pc:chgData name="LEE Danny" userId="33950e49-8df4-4509-bb3b-5ae9ae83dcb8" providerId="ADAL" clId="{7623F854-7023-4615-A7CE-3DCD9C2B7B15}" dt="2025-04-07T09:31:04.007" v="198" actId="20577"/>
        <pc:sldMkLst>
          <pc:docMk/>
          <pc:sldMk cId="2481637784" sldId="446"/>
        </pc:sldMkLst>
        <pc:spChg chg="mod">
          <ac:chgData name="LEE Danny" userId="33950e49-8df4-4509-bb3b-5ae9ae83dcb8" providerId="ADAL" clId="{7623F854-7023-4615-A7CE-3DCD9C2B7B15}" dt="2025-04-07T09:31:04.007" v="198" actId="20577"/>
          <ac:spMkLst>
            <pc:docMk/>
            <pc:sldMk cId="2481637784" sldId="446"/>
            <ac:spMk id="12" creationId="{2F698A46-3896-489E-8A61-CCB485B2D3F7}"/>
          </ac:spMkLst>
        </pc:spChg>
      </pc:sldChg>
      <pc:sldChg chg="modSp mod">
        <pc:chgData name="LEE Danny" userId="33950e49-8df4-4509-bb3b-5ae9ae83dcb8" providerId="ADAL" clId="{7623F854-7023-4615-A7CE-3DCD9C2B7B15}" dt="2025-04-07T10:39:38.971" v="251" actId="14826"/>
        <pc:sldMkLst>
          <pc:docMk/>
          <pc:sldMk cId="2036129335" sldId="455"/>
        </pc:sldMkLst>
        <pc:picChg chg="mod">
          <ac:chgData name="LEE Danny" userId="33950e49-8df4-4509-bb3b-5ae9ae83dcb8" providerId="ADAL" clId="{7623F854-7023-4615-A7CE-3DCD9C2B7B15}" dt="2025-04-07T10:39:38.971" v="251" actId="14826"/>
          <ac:picMkLst>
            <pc:docMk/>
            <pc:sldMk cId="2036129335" sldId="455"/>
            <ac:picMk id="20" creationId="{F7BACE2A-B362-F06F-1B99-B39E9E2C8A3F}"/>
          </ac:picMkLst>
        </pc:picChg>
      </pc:sldChg>
      <pc:sldChg chg="addSp delSp modSp mod">
        <pc:chgData name="LEE Danny" userId="33950e49-8df4-4509-bb3b-5ae9ae83dcb8" providerId="ADAL" clId="{7623F854-7023-4615-A7CE-3DCD9C2B7B15}" dt="2025-04-07T09:30:20.986" v="196" actId="1076"/>
        <pc:sldMkLst>
          <pc:docMk/>
          <pc:sldMk cId="3362862326" sldId="457"/>
        </pc:sldMkLst>
        <pc:spChg chg="mod">
          <ac:chgData name="LEE Danny" userId="33950e49-8df4-4509-bb3b-5ae9ae83dcb8" providerId="ADAL" clId="{7623F854-7023-4615-A7CE-3DCD9C2B7B15}" dt="2025-04-07T09:30:09.041" v="192" actId="18245"/>
          <ac:spMkLst>
            <pc:docMk/>
            <pc:sldMk cId="3362862326" sldId="457"/>
            <ac:spMk id="3" creationId="{44CA64D7-9570-262A-1893-D6CAC6EB088C}"/>
          </ac:spMkLst>
        </pc:spChg>
        <pc:spChg chg="mod">
          <ac:chgData name="LEE Danny" userId="33950e49-8df4-4509-bb3b-5ae9ae83dcb8" providerId="ADAL" clId="{7623F854-7023-4615-A7CE-3DCD9C2B7B15}" dt="2025-04-07T09:29:55.616" v="191" actId="14100"/>
          <ac:spMkLst>
            <pc:docMk/>
            <pc:sldMk cId="3362862326" sldId="457"/>
            <ac:spMk id="7" creationId="{C9E6D508-4DDF-4984-9A57-2343674C912D}"/>
          </ac:spMkLst>
        </pc:spChg>
        <pc:spChg chg="mod">
          <ac:chgData name="LEE Danny" userId="33950e49-8df4-4509-bb3b-5ae9ae83dcb8" providerId="ADAL" clId="{7623F854-7023-4615-A7CE-3DCD9C2B7B15}" dt="2025-04-07T09:30:09.041" v="192" actId="18245"/>
          <ac:spMkLst>
            <pc:docMk/>
            <pc:sldMk cId="3362862326" sldId="457"/>
            <ac:spMk id="9" creationId="{86DB5BA3-63E6-8083-1BA3-3187398D769F}"/>
          </ac:spMkLst>
        </pc:spChg>
        <pc:spChg chg="mod">
          <ac:chgData name="LEE Danny" userId="33950e49-8df4-4509-bb3b-5ae9ae83dcb8" providerId="ADAL" clId="{7623F854-7023-4615-A7CE-3DCD9C2B7B15}" dt="2025-04-07T09:30:09.041" v="192" actId="18245"/>
          <ac:spMkLst>
            <pc:docMk/>
            <pc:sldMk cId="3362862326" sldId="457"/>
            <ac:spMk id="10" creationId="{7B2C33B6-211F-DA08-AEBE-3A19A9339D3F}"/>
          </ac:spMkLst>
        </pc:spChg>
        <pc:grpChg chg="mod">
          <ac:chgData name="LEE Danny" userId="33950e49-8df4-4509-bb3b-5ae9ae83dcb8" providerId="ADAL" clId="{7623F854-7023-4615-A7CE-3DCD9C2B7B15}" dt="2025-04-07T09:30:09.041" v="192" actId="18245"/>
          <ac:grpSpMkLst>
            <pc:docMk/>
            <pc:sldMk cId="3362862326" sldId="457"/>
            <ac:grpSpMk id="2" creationId="{14730FEB-7D72-F8DC-9332-CC7D33F50022}"/>
          </ac:grpSpMkLst>
        </pc:grpChg>
        <pc:picChg chg="add mod">
          <ac:chgData name="LEE Danny" userId="33950e49-8df4-4509-bb3b-5ae9ae83dcb8" providerId="ADAL" clId="{7623F854-7023-4615-A7CE-3DCD9C2B7B15}" dt="2025-04-07T09:30:20.986" v="196" actId="1076"/>
          <ac:picMkLst>
            <pc:docMk/>
            <pc:sldMk cId="3362862326" sldId="457"/>
            <ac:picMk id="11" creationId="{807E75F2-F859-5CA3-033B-1692A9EB6B5A}"/>
          </ac:picMkLst>
        </pc:picChg>
        <pc:picChg chg="add mod">
          <ac:chgData name="LEE Danny" userId="33950e49-8df4-4509-bb3b-5ae9ae83dcb8" providerId="ADAL" clId="{7623F854-7023-4615-A7CE-3DCD9C2B7B15}" dt="2025-04-07T09:30:20.986" v="196" actId="1076"/>
          <ac:picMkLst>
            <pc:docMk/>
            <pc:sldMk cId="3362862326" sldId="457"/>
            <ac:picMk id="12" creationId="{7840B204-444B-2C2F-48A3-8C24AA4851AE}"/>
          </ac:picMkLst>
        </pc:picChg>
      </pc:sldChg>
      <pc:sldChg chg="modSp mod">
        <pc:chgData name="LEE Danny" userId="33950e49-8df4-4509-bb3b-5ae9ae83dcb8" providerId="ADAL" clId="{7623F854-7023-4615-A7CE-3DCD9C2B7B15}" dt="2025-03-28T04:55:37.220" v="16"/>
        <pc:sldMkLst>
          <pc:docMk/>
          <pc:sldMk cId="455921831" sldId="458"/>
        </pc:sldMkLst>
        <pc:spChg chg="mod">
          <ac:chgData name="LEE Danny" userId="33950e49-8df4-4509-bb3b-5ae9ae83dcb8" providerId="ADAL" clId="{7623F854-7023-4615-A7CE-3DCD9C2B7B15}" dt="2025-03-28T04:55:37.220" v="16"/>
          <ac:spMkLst>
            <pc:docMk/>
            <pc:sldMk cId="455921831" sldId="458"/>
            <ac:spMk id="13" creationId="{00000000-0000-0000-0000-000000000000}"/>
          </ac:spMkLst>
        </pc:spChg>
      </pc:sldChg>
      <pc:sldChg chg="modSp mod">
        <pc:chgData name="LEE Danny" userId="33950e49-8df4-4509-bb3b-5ae9ae83dcb8" providerId="ADAL" clId="{7623F854-7023-4615-A7CE-3DCD9C2B7B15}" dt="2025-04-17T10:41:21.718" v="480" actId="6549"/>
        <pc:sldMkLst>
          <pc:docMk/>
          <pc:sldMk cId="2246282767" sldId="460"/>
        </pc:sldMkLst>
        <pc:spChg chg="mod">
          <ac:chgData name="LEE Danny" userId="33950e49-8df4-4509-bb3b-5ae9ae83dcb8" providerId="ADAL" clId="{7623F854-7023-4615-A7CE-3DCD9C2B7B15}" dt="2025-04-17T10:41:21.718" v="480" actId="6549"/>
          <ac:spMkLst>
            <pc:docMk/>
            <pc:sldMk cId="2246282767" sldId="460"/>
            <ac:spMk id="35" creationId="{58162249-0251-43CB-8FCB-7E1788E16E51}"/>
          </ac:spMkLst>
        </pc:spChg>
      </pc:sldChg>
      <pc:sldChg chg="modSp mod">
        <pc:chgData name="LEE Danny" userId="33950e49-8df4-4509-bb3b-5ae9ae83dcb8" providerId="ADAL" clId="{7623F854-7023-4615-A7CE-3DCD9C2B7B15}" dt="2025-04-11T03:33:05.575" v="460" actId="20577"/>
        <pc:sldMkLst>
          <pc:docMk/>
          <pc:sldMk cId="1329456277" sldId="473"/>
        </pc:sldMkLst>
        <pc:spChg chg="mod">
          <ac:chgData name="LEE Danny" userId="33950e49-8df4-4509-bb3b-5ae9ae83dcb8" providerId="ADAL" clId="{7623F854-7023-4615-A7CE-3DCD9C2B7B15}" dt="2025-04-11T03:29:42.552" v="453" actId="21"/>
          <ac:spMkLst>
            <pc:docMk/>
            <pc:sldMk cId="1329456277" sldId="473"/>
            <ac:spMk id="16" creationId="{72D232A1-A09D-4191-A151-32F3A84715C9}"/>
          </ac:spMkLst>
        </pc:spChg>
        <pc:spChg chg="mod">
          <ac:chgData name="LEE Danny" userId="33950e49-8df4-4509-bb3b-5ae9ae83dcb8" providerId="ADAL" clId="{7623F854-7023-4615-A7CE-3DCD9C2B7B15}" dt="2025-04-11T03:29:24.900" v="452" actId="20577"/>
          <ac:spMkLst>
            <pc:docMk/>
            <pc:sldMk cId="1329456277" sldId="473"/>
            <ac:spMk id="20" creationId="{5DA07497-F1E3-4FE8-97A3-B7A70922ACA4}"/>
          </ac:spMkLst>
        </pc:spChg>
        <pc:spChg chg="mod">
          <ac:chgData name="LEE Danny" userId="33950e49-8df4-4509-bb3b-5ae9ae83dcb8" providerId="ADAL" clId="{7623F854-7023-4615-A7CE-3DCD9C2B7B15}" dt="2025-04-11T03:33:05.575" v="460" actId="20577"/>
          <ac:spMkLst>
            <pc:docMk/>
            <pc:sldMk cId="1329456277" sldId="473"/>
            <ac:spMk id="22" creationId="{C2D30D36-FDAC-4FC4-B755-2299DB529828}"/>
          </ac:spMkLst>
        </pc:spChg>
        <pc:spChg chg="mod">
          <ac:chgData name="LEE Danny" userId="33950e49-8df4-4509-bb3b-5ae9ae83dcb8" providerId="ADAL" clId="{7623F854-7023-4615-A7CE-3DCD9C2B7B15}" dt="2025-04-11T03:30:02.255" v="456" actId="20577"/>
          <ac:spMkLst>
            <pc:docMk/>
            <pc:sldMk cId="1329456277" sldId="473"/>
            <ac:spMk id="25" creationId="{E363E1E8-EADE-4E11-AFE6-DBF2706B98F1}"/>
          </ac:spMkLst>
        </pc:spChg>
        <pc:spChg chg="mod">
          <ac:chgData name="LEE Danny" userId="33950e49-8df4-4509-bb3b-5ae9ae83dcb8" providerId="ADAL" clId="{7623F854-7023-4615-A7CE-3DCD9C2B7B15}" dt="2025-04-11T03:29:58.220" v="454" actId="20577"/>
          <ac:spMkLst>
            <pc:docMk/>
            <pc:sldMk cId="1329456277" sldId="473"/>
            <ac:spMk id="26" creationId="{0E6F93F2-58C6-4EF0-81C0-D4C47B930C7A}"/>
          </ac:spMkLst>
        </pc:spChg>
        <pc:spChg chg="mod">
          <ac:chgData name="LEE Danny" userId="33950e49-8df4-4509-bb3b-5ae9ae83dcb8" providerId="ADAL" clId="{7623F854-7023-4615-A7CE-3DCD9C2B7B15}" dt="2025-04-11T03:20:37.089" v="319" actId="20577"/>
          <ac:spMkLst>
            <pc:docMk/>
            <pc:sldMk cId="1329456277" sldId="473"/>
            <ac:spMk id="27" creationId="{C9E6D508-4DDF-4984-9A57-2343674C912D}"/>
          </ac:spMkLst>
        </pc:spChg>
      </pc:sldChg>
      <pc:sldChg chg="addSp delSp modSp mod">
        <pc:chgData name="LEE Danny" userId="33950e49-8df4-4509-bb3b-5ae9ae83dcb8" providerId="ADAL" clId="{7623F854-7023-4615-A7CE-3DCD9C2B7B15}" dt="2025-04-14T01:27:36.497" v="465" actId="1076"/>
        <pc:sldMkLst>
          <pc:docMk/>
          <pc:sldMk cId="2369453180" sldId="474"/>
        </pc:sldMkLst>
        <pc:spChg chg="add mod ord">
          <ac:chgData name="LEE Danny" userId="33950e49-8df4-4509-bb3b-5ae9ae83dcb8" providerId="ADAL" clId="{7623F854-7023-4615-A7CE-3DCD9C2B7B15}" dt="2025-04-14T01:27:23.311" v="463" actId="167"/>
          <ac:spMkLst>
            <pc:docMk/>
            <pc:sldMk cId="2369453180" sldId="474"/>
            <ac:spMk id="2" creationId="{962797EC-09F8-ECAB-FB0C-5D0FC2DC79E4}"/>
          </ac:spMkLst>
        </pc:spChg>
        <pc:spChg chg="add mod ord">
          <ac:chgData name="LEE Danny" userId="33950e49-8df4-4509-bb3b-5ae9ae83dcb8" providerId="ADAL" clId="{7623F854-7023-4615-A7CE-3DCD9C2B7B15}" dt="2025-04-07T10:06:46.347" v="212" actId="167"/>
          <ac:spMkLst>
            <pc:docMk/>
            <pc:sldMk cId="2369453180" sldId="474"/>
            <ac:spMk id="3" creationId="{6F2EE2C5-E0B9-A55E-8A19-3F0A721BCE00}"/>
          </ac:spMkLst>
        </pc:spChg>
        <pc:spChg chg="mod">
          <ac:chgData name="LEE Danny" userId="33950e49-8df4-4509-bb3b-5ae9ae83dcb8" providerId="ADAL" clId="{7623F854-7023-4615-A7CE-3DCD9C2B7B15}" dt="2025-04-07T10:07:15.335" v="221" actId="1076"/>
          <ac:spMkLst>
            <pc:docMk/>
            <pc:sldMk cId="2369453180" sldId="474"/>
            <ac:spMk id="5" creationId="{00000000-0000-0000-0000-000000000000}"/>
          </ac:spMkLst>
        </pc:spChg>
        <pc:spChg chg="add mod ord">
          <ac:chgData name="LEE Danny" userId="33950e49-8df4-4509-bb3b-5ae9ae83dcb8" providerId="ADAL" clId="{7623F854-7023-4615-A7CE-3DCD9C2B7B15}" dt="2025-04-14T01:27:30.304" v="464" actId="1076"/>
          <ac:spMkLst>
            <pc:docMk/>
            <pc:sldMk cId="2369453180" sldId="474"/>
            <ac:spMk id="6" creationId="{6F694C29-E947-5965-8B19-CB875780EA3D}"/>
          </ac:spMkLst>
        </pc:spChg>
        <pc:spChg chg="add mod">
          <ac:chgData name="LEE Danny" userId="33950e49-8df4-4509-bb3b-5ae9ae83dcb8" providerId="ADAL" clId="{7623F854-7023-4615-A7CE-3DCD9C2B7B15}" dt="2025-04-07T10:06:35.382" v="209"/>
          <ac:spMkLst>
            <pc:docMk/>
            <pc:sldMk cId="2369453180" sldId="474"/>
            <ac:spMk id="7" creationId="{6F3AFEED-87EC-8EF4-DDF2-AE1871115771}"/>
          </ac:spMkLst>
        </pc:spChg>
        <pc:spChg chg="add mod">
          <ac:chgData name="LEE Danny" userId="33950e49-8df4-4509-bb3b-5ae9ae83dcb8" providerId="ADAL" clId="{7623F854-7023-4615-A7CE-3DCD9C2B7B15}" dt="2025-04-07T10:09:17.769" v="248" actId="1076"/>
          <ac:spMkLst>
            <pc:docMk/>
            <pc:sldMk cId="2369453180" sldId="474"/>
            <ac:spMk id="8" creationId="{B400048D-7628-19CE-8CD5-4FCFBC43CC2D}"/>
          </ac:spMkLst>
        </pc:spChg>
        <pc:spChg chg="add mod">
          <ac:chgData name="LEE Danny" userId="33950e49-8df4-4509-bb3b-5ae9ae83dcb8" providerId="ADAL" clId="{7623F854-7023-4615-A7CE-3DCD9C2B7B15}" dt="2025-04-14T01:27:36.497" v="465" actId="1076"/>
          <ac:spMkLst>
            <pc:docMk/>
            <pc:sldMk cId="2369453180" sldId="474"/>
            <ac:spMk id="9" creationId="{D453B188-2B4F-9549-FC27-CD3963BE52D0}"/>
          </ac:spMkLst>
        </pc:spChg>
        <pc:spChg chg="mod">
          <ac:chgData name="LEE Danny" userId="33950e49-8df4-4509-bb3b-5ae9ae83dcb8" providerId="ADAL" clId="{7623F854-7023-4615-A7CE-3DCD9C2B7B15}" dt="2025-04-07T10:14:31.046" v="250" actId="1076"/>
          <ac:spMkLst>
            <pc:docMk/>
            <pc:sldMk cId="2369453180" sldId="474"/>
            <ac:spMk id="10" creationId="{00000000-0000-0000-0000-000000000000}"/>
          </ac:spMkLst>
        </pc:spChg>
        <pc:spChg chg="add mod ord">
          <ac:chgData name="LEE Danny" userId="33950e49-8df4-4509-bb3b-5ae9ae83dcb8" providerId="ADAL" clId="{7623F854-7023-4615-A7CE-3DCD9C2B7B15}" dt="2025-04-07T10:07:20.338" v="224" actId="167"/>
          <ac:spMkLst>
            <pc:docMk/>
            <pc:sldMk cId="2369453180" sldId="474"/>
            <ac:spMk id="14" creationId="{F4A4E851-42F7-0D85-581D-F9C4B6D58718}"/>
          </ac:spMkLst>
        </pc:spChg>
        <pc:spChg chg="add mod">
          <ac:chgData name="LEE Danny" userId="33950e49-8df4-4509-bb3b-5ae9ae83dcb8" providerId="ADAL" clId="{7623F854-7023-4615-A7CE-3DCD9C2B7B15}" dt="2025-04-07T10:07:51.200" v="232" actId="1076"/>
          <ac:spMkLst>
            <pc:docMk/>
            <pc:sldMk cId="2369453180" sldId="474"/>
            <ac:spMk id="16" creationId="{3177688E-0F59-E7B1-87D7-12CEEC936352}"/>
          </ac:spMkLst>
        </pc:spChg>
        <pc:spChg chg="add mod">
          <ac:chgData name="LEE Danny" userId="33950e49-8df4-4509-bb3b-5ae9ae83dcb8" providerId="ADAL" clId="{7623F854-7023-4615-A7CE-3DCD9C2B7B15}" dt="2025-04-07T10:14:25.456" v="249" actId="1076"/>
          <ac:spMkLst>
            <pc:docMk/>
            <pc:sldMk cId="2369453180" sldId="474"/>
            <ac:spMk id="17" creationId="{EBC60289-4264-C9B7-0BF8-CA4DAAE82E23}"/>
          </ac:spMkLst>
        </pc:spChg>
        <pc:spChg chg="mod">
          <ac:chgData name="LEE Danny" userId="33950e49-8df4-4509-bb3b-5ae9ae83dcb8" providerId="ADAL" clId="{7623F854-7023-4615-A7CE-3DCD9C2B7B15}" dt="2025-04-07T10:06:51.038" v="214" actId="1076"/>
          <ac:spMkLst>
            <pc:docMk/>
            <pc:sldMk cId="2369453180" sldId="474"/>
            <ac:spMk id="27" creationId="{00000000-0000-0000-0000-000000000000}"/>
          </ac:spMkLst>
        </pc:spChg>
        <pc:spChg chg="mod">
          <ac:chgData name="LEE Danny" userId="33950e49-8df4-4509-bb3b-5ae9ae83dcb8" providerId="ADAL" clId="{7623F854-7023-4615-A7CE-3DCD9C2B7B15}" dt="2025-04-07T10:05:56.932" v="208" actId="1076"/>
          <ac:spMkLst>
            <pc:docMk/>
            <pc:sldMk cId="2369453180" sldId="474"/>
            <ac:spMk id="28" creationId="{00000000-0000-0000-0000-000000000000}"/>
          </ac:spMkLst>
        </pc:spChg>
        <pc:spChg chg="mod">
          <ac:chgData name="LEE Danny" userId="33950e49-8df4-4509-bb3b-5ae9ae83dcb8" providerId="ADAL" clId="{7623F854-7023-4615-A7CE-3DCD9C2B7B15}" dt="2025-04-07T10:07:31.863" v="227" actId="14100"/>
          <ac:spMkLst>
            <pc:docMk/>
            <pc:sldMk cId="2369453180" sldId="474"/>
            <ac:spMk id="30" creationId="{00000000-0000-0000-0000-000000000000}"/>
          </ac:spMkLst>
        </pc:spChg>
        <pc:spChg chg="mod">
          <ac:chgData name="LEE Danny" userId="33950e49-8df4-4509-bb3b-5ae9ae83dcb8" providerId="ADAL" clId="{7623F854-7023-4615-A7CE-3DCD9C2B7B15}" dt="2025-04-07T10:07:35.998" v="228" actId="1076"/>
          <ac:spMkLst>
            <pc:docMk/>
            <pc:sldMk cId="2369453180" sldId="474"/>
            <ac:spMk id="31" creationId="{00000000-0000-0000-0000-000000000000}"/>
          </ac:spMkLst>
        </pc:spChg>
        <pc:spChg chg="mod">
          <ac:chgData name="LEE Danny" userId="33950e49-8df4-4509-bb3b-5ae9ae83dcb8" providerId="ADAL" clId="{7623F854-7023-4615-A7CE-3DCD9C2B7B15}" dt="2025-04-07T10:05:56.932" v="208" actId="1076"/>
          <ac:spMkLst>
            <pc:docMk/>
            <pc:sldMk cId="2369453180" sldId="474"/>
            <ac:spMk id="38" creationId="{00000000-0000-0000-0000-000000000000}"/>
          </ac:spMkLst>
        </pc:spChg>
        <pc:picChg chg="add mod">
          <ac:chgData name="LEE Danny" userId="33950e49-8df4-4509-bb3b-5ae9ae83dcb8" providerId="ADAL" clId="{7623F854-7023-4615-A7CE-3DCD9C2B7B15}" dt="2025-04-07T10:07:24.294" v="225" actId="1076"/>
          <ac:picMkLst>
            <pc:docMk/>
            <pc:sldMk cId="2369453180" sldId="474"/>
            <ac:picMk id="11" creationId="{0436639A-D74D-4B90-458F-69A72037FFD2}"/>
          </ac:picMkLst>
        </pc:picChg>
        <pc:picChg chg="add mod">
          <ac:chgData name="LEE Danny" userId="33950e49-8df4-4509-bb3b-5ae9ae83dcb8" providerId="ADAL" clId="{7623F854-7023-4615-A7CE-3DCD9C2B7B15}" dt="2025-04-07T10:06:35.382" v="209"/>
          <ac:picMkLst>
            <pc:docMk/>
            <pc:sldMk cId="2369453180" sldId="474"/>
            <ac:picMk id="13" creationId="{104EFCE8-A479-1222-E4D1-7242914B18F7}"/>
          </ac:picMkLst>
        </pc:picChg>
        <pc:picChg chg="add mod">
          <ac:chgData name="LEE Danny" userId="33950e49-8df4-4509-bb3b-5ae9ae83dcb8" providerId="ADAL" clId="{7623F854-7023-4615-A7CE-3DCD9C2B7B15}" dt="2025-04-07T10:06:35.382" v="209"/>
          <ac:picMkLst>
            <pc:docMk/>
            <pc:sldMk cId="2369453180" sldId="474"/>
            <ac:picMk id="15" creationId="{A790C58A-6595-3B94-35E0-E523CFF6AD5D}"/>
          </ac:picMkLst>
        </pc:picChg>
      </pc:sldChg>
      <pc:sldChg chg="modSp mod">
        <pc:chgData name="LEE Danny" userId="33950e49-8df4-4509-bb3b-5ae9ae83dcb8" providerId="ADAL" clId="{7623F854-7023-4615-A7CE-3DCD9C2B7B15}" dt="2025-03-28T04:59:27.974" v="19" actId="20577"/>
        <pc:sldMkLst>
          <pc:docMk/>
          <pc:sldMk cId="3092542856" sldId="476"/>
        </pc:sldMkLst>
        <pc:spChg chg="mod">
          <ac:chgData name="LEE Danny" userId="33950e49-8df4-4509-bb3b-5ae9ae83dcb8" providerId="ADAL" clId="{7623F854-7023-4615-A7CE-3DCD9C2B7B15}" dt="2025-03-28T04:59:27.974" v="19" actId="20577"/>
          <ac:spMkLst>
            <pc:docMk/>
            <pc:sldMk cId="3092542856" sldId="476"/>
            <ac:spMk id="14" creationId="{AFCDE065-955F-47E3-9FC2-9CB2F91E092F}"/>
          </ac:spMkLst>
        </pc:spChg>
      </pc:sldChg>
      <pc:sldChg chg="modSp mod">
        <pc:chgData name="LEE Danny" userId="33950e49-8df4-4509-bb3b-5ae9ae83dcb8" providerId="ADAL" clId="{7623F854-7023-4615-A7CE-3DCD9C2B7B15}" dt="2025-04-07T10:45:20.375" v="312" actId="1076"/>
        <pc:sldMkLst>
          <pc:docMk/>
          <pc:sldMk cId="216301060" sldId="479"/>
        </pc:sldMkLst>
        <pc:spChg chg="mod">
          <ac:chgData name="LEE Danny" userId="33950e49-8df4-4509-bb3b-5ae9ae83dcb8" providerId="ADAL" clId="{7623F854-7023-4615-A7CE-3DCD9C2B7B15}" dt="2025-03-28T06:31:53.434" v="34" actId="20577"/>
          <ac:spMkLst>
            <pc:docMk/>
            <pc:sldMk cId="216301060" sldId="479"/>
            <ac:spMk id="34" creationId="{0B3DBC86-FB17-4CC2-8051-01E825B7C392}"/>
          </ac:spMkLst>
        </pc:spChg>
        <pc:picChg chg="mod modCrop">
          <ac:chgData name="LEE Danny" userId="33950e49-8df4-4509-bb3b-5ae9ae83dcb8" providerId="ADAL" clId="{7623F854-7023-4615-A7CE-3DCD9C2B7B15}" dt="2025-04-07T10:45:20.375" v="312" actId="1076"/>
          <ac:picMkLst>
            <pc:docMk/>
            <pc:sldMk cId="216301060" sldId="479"/>
            <ac:picMk id="2" creationId="{00000000-0000-0000-0000-000000000000}"/>
          </ac:picMkLst>
        </pc:picChg>
      </pc:sldChg>
      <pc:sldChg chg="modSp">
        <pc:chgData name="LEE Danny" userId="33950e49-8df4-4509-bb3b-5ae9ae83dcb8" providerId="ADAL" clId="{7623F854-7023-4615-A7CE-3DCD9C2B7B15}" dt="2025-04-11T03:32:15.883" v="458" actId="108"/>
        <pc:sldMkLst>
          <pc:docMk/>
          <pc:sldMk cId="2383257898" sldId="683"/>
        </pc:sldMkLst>
        <pc:graphicFrameChg chg="mod">
          <ac:chgData name="LEE Danny" userId="33950e49-8df4-4509-bb3b-5ae9ae83dcb8" providerId="ADAL" clId="{7623F854-7023-4615-A7CE-3DCD9C2B7B15}" dt="2025-04-11T03:32:15.883" v="458" actId="108"/>
          <ac:graphicFrameMkLst>
            <pc:docMk/>
            <pc:sldMk cId="2383257898" sldId="683"/>
            <ac:graphicFrameMk id="23" creationId="{DBEED169-4CDA-4C96-A57F-8F2C225E3C5F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AE215-0775-4EB7-A496-EE74622BBF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B0C24761-14B0-4FCF-8881-C9E042C70CA8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Undergraduate</a:t>
          </a:r>
          <a:endParaRPr lang="en-HK" sz="1800" b="1" dirty="0">
            <a:solidFill>
              <a:srgbClr val="FF0000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DC386AB8-CA50-46D8-AAB5-D94A8602B5DA}" type="parTrans" cxnId="{9F0F830A-A6D0-4759-A88E-786C70E8118B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3A6881A-F43E-45E6-B45B-29AE12105F80}" type="sibTrans" cxnId="{9F0F830A-A6D0-4759-A88E-786C70E8118B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6D1EDDD2-E501-41A4-B989-60FD059D9738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11 BBA and BSc programs, 7 joint school/ interdisciplinary programs/ dual degree </a:t>
          </a:r>
          <a:r>
            <a:rPr lang="en-US" sz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(Government-funded)</a:t>
          </a:r>
          <a:endParaRPr lang="en-HK" sz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34F77CE-2FB3-435A-98FE-A6BD4F598453}" type="parTrans" cxnId="{70746629-D7CC-4DA1-9721-9958686100A1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431BE63-1715-45F2-BD90-BE0E471CCD48}" type="sibTrans" cxnId="{70746629-D7CC-4DA1-9721-9958686100A1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0E88F51-AC78-4F4E-A2FB-C5332E00E1C4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MBA</a:t>
          </a:r>
          <a:endParaRPr lang="en-HK" sz="1800" b="1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F9B13E15-C52D-40D2-ACB3-71740C7E8130}" type="parTrans" cxnId="{2C549072-3604-4E72-87C2-F0D08F206A32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48E624F-14B8-4E0D-873D-C23E4A6FDA26}" type="sibTrans" cxnId="{2C549072-3604-4E72-87C2-F0D08F206A32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6542C63E-2485-4948-9C06-701561B89E6E}">
      <dgm:prSet phldrT="[Text]" custT="1"/>
      <dgm:spPr/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Full-time MBA</a:t>
          </a:r>
        </a:p>
      </dgm:t>
    </dgm:pt>
    <dgm:pt modelId="{D9B74371-D4B3-432B-BDDB-FE9EBA429EF9}" type="parTrans" cxnId="{09EDD570-A9B6-432F-87E4-16434A7E6EF5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AA24E41-F923-4D1A-9DBA-E7D6E0B09446}" type="sibTrans" cxnId="{09EDD570-A9B6-432F-87E4-16434A7E6EF5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42473AB-8FAA-4EF5-9BD4-6AEE5CF62DC9}">
      <dgm:prSet custT="1"/>
      <dgm:spPr/>
      <dgm:t>
        <a:bodyPr/>
        <a:lstStyle/>
        <a:p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World Bachelor in Business* </a:t>
          </a:r>
          <a:r>
            <a:rPr lang="en-US" sz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(Self-financed)</a:t>
          </a:r>
          <a:endParaRPr lang="en-HK" sz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8F05811-265F-43B3-B577-665CF17D1C3E}" type="parTrans" cxnId="{BE09564E-BF77-4DC5-9C68-92A4ADBA09CA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C9C3659B-327B-46E2-87F6-C16A0B2C2372}" type="sibTrans" cxnId="{BE09564E-BF77-4DC5-9C68-92A4ADBA09CA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5EEBD15-BA9A-4999-8C98-8DB069A2B109}">
      <dgm:prSet custT="1"/>
      <dgm:spPr/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Part-time MBA </a:t>
          </a:r>
          <a:r>
            <a:rPr lang="en-HK" sz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(Weekly Mode)</a:t>
          </a:r>
        </a:p>
      </dgm:t>
    </dgm:pt>
    <dgm:pt modelId="{1218B288-BD9F-4576-930E-027C64642644}" type="parTrans" cxnId="{54EB1054-7D74-4BD2-BA9C-4798690530D7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2A444E82-87BC-49B4-8B7D-BB3159FFC82B}" type="sibTrans" cxnId="{54EB1054-7D74-4BD2-BA9C-4798690530D7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B5B24B2-6C46-446A-9896-613472C6F20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Executive MBA (EMBA)</a:t>
          </a:r>
          <a:endParaRPr lang="en-HK" sz="1800" b="1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78DFFDA-1F46-454F-AE08-177B390399F1}" type="parTrans" cxnId="{15554482-F152-4DB8-9CDC-ECBA87753885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F422133D-F06C-4D30-8AEF-5840D0DE57A4}" type="sibTrans" cxnId="{15554482-F152-4DB8-9CDC-ECBA87753885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66C04F5-A900-4E7D-B20D-1BED7E3D9885}">
      <dgm:prSet custT="1"/>
      <dgm:spPr/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Kellogg-HKUST Executive MBA*</a:t>
          </a:r>
        </a:p>
      </dgm:t>
    </dgm:pt>
    <dgm:pt modelId="{C1EF92C4-BADA-4DDA-8EAB-226EA24BD807}" type="parTrans" cxnId="{0D75F294-74BF-46CD-BF03-96290C4A7276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BA3038B0-2702-473B-AF1E-2D1F11AC1B0C}" type="sibTrans" cxnId="{0D75F294-74BF-46CD-BF03-96290C4A7276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20ADAD68-13B3-44EE-B816-40B3FB9C5841}">
      <dgm:prSet custT="1"/>
      <dgm:spPr/>
      <dgm:t>
        <a:bodyPr/>
        <a:lstStyle/>
        <a:p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HKUST EMBA for Chinese Executives</a:t>
          </a:r>
          <a:endParaRPr lang="en-HK" sz="14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0566D564-5FAA-4847-939B-37AFC997ED92}" type="parTrans" cxnId="{FC7CB4B9-F286-4575-9A5C-41B795AF2828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E54CA3F3-9F72-4EC4-81D3-A10DDAF0C449}" type="sibTrans" cxnId="{FC7CB4B9-F286-4575-9A5C-41B795AF2828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516B230-A710-4C5C-9F29-3FC3BAC116D0}">
      <dgm:prSet custT="1"/>
      <dgm:spPr/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Digital MBA for Global Leaders </a:t>
          </a:r>
          <a:r>
            <a:rPr lang="en-US" sz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(Part-time)</a:t>
          </a:r>
          <a:endParaRPr lang="en-HK" sz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4DC772D-14D5-4B50-AB28-7D2C533E23DC}" type="parTrans" cxnId="{965BFAAF-B4F0-4816-80B6-30E1A1058269}">
      <dgm:prSet/>
      <dgm:spPr/>
      <dgm:t>
        <a:bodyPr/>
        <a:lstStyle/>
        <a:p>
          <a:endParaRPr lang="en-US" sz="1600"/>
        </a:p>
      </dgm:t>
    </dgm:pt>
    <dgm:pt modelId="{66B77281-4DFC-42C8-9F5C-EFD4588621E9}" type="sibTrans" cxnId="{965BFAAF-B4F0-4816-80B6-30E1A1058269}">
      <dgm:prSet/>
      <dgm:spPr/>
      <dgm:t>
        <a:bodyPr/>
        <a:lstStyle/>
        <a:p>
          <a:endParaRPr lang="en-US" sz="1600"/>
        </a:p>
      </dgm:t>
    </dgm:pt>
    <dgm:pt modelId="{0530A119-52C1-479C-8A9F-71BCFDC1ACDE}">
      <dgm:prSet custT="1"/>
      <dgm:spPr>
        <a:noFill/>
      </dgm:spPr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Open Programs</a:t>
          </a:r>
          <a:endParaRPr lang="en-HK" sz="1400" b="1" dirty="0">
            <a:solidFill>
              <a:srgbClr val="043266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B463176-87BC-4AD1-9DCA-B4BD3C17C497}" type="parTrans" cxnId="{ED890828-26CE-44A1-9D5E-86F276B2F9D2}">
      <dgm:prSet/>
      <dgm:spPr/>
      <dgm:t>
        <a:bodyPr/>
        <a:lstStyle/>
        <a:p>
          <a:endParaRPr lang="en-US"/>
        </a:p>
      </dgm:t>
    </dgm:pt>
    <dgm:pt modelId="{E80FF01A-F3A3-4E53-B900-D2C09E9E98AF}" type="sibTrans" cxnId="{ED890828-26CE-44A1-9D5E-86F276B2F9D2}">
      <dgm:prSet/>
      <dgm:spPr/>
      <dgm:t>
        <a:bodyPr/>
        <a:lstStyle/>
        <a:p>
          <a:endParaRPr lang="en-US"/>
        </a:p>
      </dgm:t>
    </dgm:pt>
    <dgm:pt modelId="{429F0233-5976-4A60-8C81-683C8B3FE61A}">
      <dgm:prSet custT="1"/>
      <dgm:spPr>
        <a:noFill/>
      </dgm:spPr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Company Programs</a:t>
          </a:r>
        </a:p>
      </dgm:t>
    </dgm:pt>
    <dgm:pt modelId="{0ECF34C7-9F11-422D-B734-3FD1BA3BF216}" type="parTrans" cxnId="{0D2853E6-BBC8-4DA8-82CD-1A9675DA72F8}">
      <dgm:prSet/>
      <dgm:spPr/>
      <dgm:t>
        <a:bodyPr/>
        <a:lstStyle/>
        <a:p>
          <a:endParaRPr lang="en-US"/>
        </a:p>
      </dgm:t>
    </dgm:pt>
    <dgm:pt modelId="{F22CE05A-DD85-4453-95BB-0A3400AFB5AE}" type="sibTrans" cxnId="{0D2853E6-BBC8-4DA8-82CD-1A9675DA72F8}">
      <dgm:prSet/>
      <dgm:spPr/>
      <dgm:t>
        <a:bodyPr/>
        <a:lstStyle/>
        <a:p>
          <a:endParaRPr lang="en-US"/>
        </a:p>
      </dgm:t>
    </dgm:pt>
    <dgm:pt modelId="{35D31FAE-934C-42C1-998B-109DD7BD127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Non-degree Executive Programs</a:t>
          </a:r>
        </a:p>
      </dgm:t>
    </dgm:pt>
    <dgm:pt modelId="{4A1373D9-6669-4C5F-8DB2-AC9BCF32DD48}" type="sibTrans" cxnId="{C259055D-4CB3-487E-9F6F-942EA4E4687C}">
      <dgm:prSet/>
      <dgm:spPr/>
      <dgm:t>
        <a:bodyPr/>
        <a:lstStyle/>
        <a:p>
          <a:endParaRPr lang="en-US"/>
        </a:p>
      </dgm:t>
    </dgm:pt>
    <dgm:pt modelId="{FA49DD8E-70E1-4EFE-AAD6-F73FBDE89F3F}" type="parTrans" cxnId="{C259055D-4CB3-487E-9F6F-942EA4E4687C}">
      <dgm:prSet/>
      <dgm:spPr/>
      <dgm:t>
        <a:bodyPr/>
        <a:lstStyle/>
        <a:p>
          <a:endParaRPr lang="en-US"/>
        </a:p>
      </dgm:t>
    </dgm:pt>
    <dgm:pt modelId="{4C1D13BD-F582-4796-96B8-BC023C9EF4AC}">
      <dgm:prSet custT="1"/>
      <dgm:spPr/>
      <dgm:t>
        <a:bodyPr/>
        <a:lstStyle/>
        <a:p>
          <a:r>
            <a:rPr lang="en-HK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Part-time MBA </a:t>
          </a:r>
          <a:r>
            <a:rPr lang="en-HK" sz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(Bi-weekly Mode)</a:t>
          </a:r>
        </a:p>
      </dgm:t>
    </dgm:pt>
    <dgm:pt modelId="{2BB645D8-3C8F-4835-B83C-D0455168CC3E}" type="sibTrans" cxnId="{705A12DF-BA0A-4DAB-AC5D-8C7A2A08653F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392BD40E-3AF5-4308-8720-C2043CE26C04}" type="parTrans" cxnId="{705A12DF-BA0A-4DAB-AC5D-8C7A2A08653F}">
      <dgm:prSet/>
      <dgm:spPr/>
      <dgm:t>
        <a:bodyPr/>
        <a:lstStyle/>
        <a:p>
          <a:endParaRPr lang="en-HK" sz="16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AF09712-704F-4BA9-AFDD-A6CF3A604A05}" type="pres">
      <dgm:prSet presAssocID="{018AE215-0775-4EB7-A496-EE74622BBF3C}" presName="linear" presStyleCnt="0">
        <dgm:presLayoutVars>
          <dgm:animLvl val="lvl"/>
          <dgm:resizeHandles val="exact"/>
        </dgm:presLayoutVars>
      </dgm:prSet>
      <dgm:spPr/>
    </dgm:pt>
    <dgm:pt modelId="{736D0C11-68B2-44AA-8E82-88ED65FB3834}" type="pres">
      <dgm:prSet presAssocID="{B0C24761-14B0-4FCF-8881-C9E042C70CA8}" presName="parentText" presStyleLbl="node1" presStyleIdx="0" presStyleCnt="4" custScaleY="51662">
        <dgm:presLayoutVars>
          <dgm:chMax val="0"/>
          <dgm:bulletEnabled val="1"/>
        </dgm:presLayoutVars>
      </dgm:prSet>
      <dgm:spPr/>
    </dgm:pt>
    <dgm:pt modelId="{E17E5CB5-1CEB-4AA8-A917-0A9AA73E3A09}" type="pres">
      <dgm:prSet presAssocID="{B0C24761-14B0-4FCF-8881-C9E042C70CA8}" presName="childText" presStyleLbl="revTx" presStyleIdx="0" presStyleCnt="4">
        <dgm:presLayoutVars>
          <dgm:bulletEnabled val="1"/>
        </dgm:presLayoutVars>
      </dgm:prSet>
      <dgm:spPr/>
    </dgm:pt>
    <dgm:pt modelId="{BB703409-F01E-40AC-85D4-0DE75724D514}" type="pres">
      <dgm:prSet presAssocID="{40E88F51-AC78-4F4E-A2FB-C5332E00E1C4}" presName="parentText" presStyleLbl="node1" presStyleIdx="1" presStyleCnt="4" custScaleY="56317" custLinFactNeighborY="-3296">
        <dgm:presLayoutVars>
          <dgm:chMax val="0"/>
          <dgm:bulletEnabled val="1"/>
        </dgm:presLayoutVars>
      </dgm:prSet>
      <dgm:spPr/>
    </dgm:pt>
    <dgm:pt modelId="{AB4412D9-AB2C-4F44-94AD-8FF3C5EB9296}" type="pres">
      <dgm:prSet presAssocID="{40E88F51-AC78-4F4E-A2FB-C5332E00E1C4}" presName="childText" presStyleLbl="revTx" presStyleIdx="1" presStyleCnt="4" custLinFactNeighborY="-351">
        <dgm:presLayoutVars>
          <dgm:bulletEnabled val="1"/>
        </dgm:presLayoutVars>
      </dgm:prSet>
      <dgm:spPr/>
    </dgm:pt>
    <dgm:pt modelId="{8A83A3B2-A138-44DC-B8A5-59F1C2C63E0F}" type="pres">
      <dgm:prSet presAssocID="{1B5B24B2-6C46-446A-9896-613472C6F204}" presName="parentText" presStyleLbl="node1" presStyleIdx="2" presStyleCnt="4" custScaleY="55824" custLinFactNeighborY="9230">
        <dgm:presLayoutVars>
          <dgm:chMax val="0"/>
          <dgm:bulletEnabled val="1"/>
        </dgm:presLayoutVars>
      </dgm:prSet>
      <dgm:spPr/>
    </dgm:pt>
    <dgm:pt modelId="{9B20FD6B-2249-43FF-86E1-57DD6E565CC9}" type="pres">
      <dgm:prSet presAssocID="{1B5B24B2-6C46-446A-9896-613472C6F204}" presName="childText" presStyleLbl="revTx" presStyleIdx="2" presStyleCnt="4" custScaleY="79178" custLinFactNeighborY="11216">
        <dgm:presLayoutVars>
          <dgm:bulletEnabled val="1"/>
        </dgm:presLayoutVars>
      </dgm:prSet>
      <dgm:spPr/>
    </dgm:pt>
    <dgm:pt modelId="{1C0E0723-C49A-4B15-B865-35283750FC4E}" type="pres">
      <dgm:prSet presAssocID="{35D31FAE-934C-42C1-998B-109DD7BD127E}" presName="parentText" presStyleLbl="node1" presStyleIdx="3" presStyleCnt="4" custScaleY="55824" custLinFactNeighborY="3111">
        <dgm:presLayoutVars>
          <dgm:chMax val="0"/>
          <dgm:bulletEnabled val="1"/>
        </dgm:presLayoutVars>
      </dgm:prSet>
      <dgm:spPr/>
    </dgm:pt>
    <dgm:pt modelId="{5485F21F-5077-4E54-9C62-5BCE79A0B2EC}" type="pres">
      <dgm:prSet presAssocID="{35D31FAE-934C-42C1-998B-109DD7BD127E}" presName="childText" presStyleLbl="revTx" presStyleIdx="3" presStyleCnt="4" custScaleY="80525" custLinFactNeighborX="1254" custLinFactNeighborY="11904">
        <dgm:presLayoutVars>
          <dgm:bulletEnabled val="1"/>
        </dgm:presLayoutVars>
      </dgm:prSet>
      <dgm:spPr/>
    </dgm:pt>
  </dgm:ptLst>
  <dgm:cxnLst>
    <dgm:cxn modelId="{9F0F830A-A6D0-4759-A88E-786C70E8118B}" srcId="{018AE215-0775-4EB7-A496-EE74622BBF3C}" destId="{B0C24761-14B0-4FCF-8881-C9E042C70CA8}" srcOrd="0" destOrd="0" parTransId="{DC386AB8-CA50-46D8-AAB5-D94A8602B5DA}" sibTransId="{83A6881A-F43E-45E6-B45B-29AE12105F80}"/>
    <dgm:cxn modelId="{ED890828-26CE-44A1-9D5E-86F276B2F9D2}" srcId="{35D31FAE-934C-42C1-998B-109DD7BD127E}" destId="{0530A119-52C1-479C-8A9F-71BCFDC1ACDE}" srcOrd="0" destOrd="0" parTransId="{7B463176-87BC-4AD1-9DCA-B4BD3C17C497}" sibTransId="{E80FF01A-F3A3-4E53-B900-D2C09E9E98AF}"/>
    <dgm:cxn modelId="{70746629-D7CC-4DA1-9721-9958686100A1}" srcId="{B0C24761-14B0-4FCF-8881-C9E042C70CA8}" destId="{6D1EDDD2-E501-41A4-B989-60FD059D9738}" srcOrd="0" destOrd="0" parTransId="{134F77CE-2FB3-435A-98FE-A6BD4F598453}" sibTransId="{A431BE63-1715-45F2-BD90-BE0E471CCD48}"/>
    <dgm:cxn modelId="{B402F431-1CF0-4471-BD4B-521F305DC06D}" type="presOf" srcId="{018AE215-0775-4EB7-A496-EE74622BBF3C}" destId="{4AF09712-704F-4BA9-AFDD-A6CF3A604A05}" srcOrd="0" destOrd="0" presId="urn:microsoft.com/office/officeart/2005/8/layout/vList2"/>
    <dgm:cxn modelId="{B173B25B-1DFC-45E2-B3EC-A3A7188D4C29}" type="presOf" srcId="{429F0233-5976-4A60-8C81-683C8B3FE61A}" destId="{5485F21F-5077-4E54-9C62-5BCE79A0B2EC}" srcOrd="0" destOrd="1" presId="urn:microsoft.com/office/officeart/2005/8/layout/vList2"/>
    <dgm:cxn modelId="{C259055D-4CB3-487E-9F6F-942EA4E4687C}" srcId="{018AE215-0775-4EB7-A496-EE74622BBF3C}" destId="{35D31FAE-934C-42C1-998B-109DD7BD127E}" srcOrd="3" destOrd="0" parTransId="{FA49DD8E-70E1-4EFE-AAD6-F73FBDE89F3F}" sibTransId="{4A1373D9-6669-4C5F-8DB2-AC9BCF32DD48}"/>
    <dgm:cxn modelId="{6333805F-E8EB-46CD-8240-CF29945F67CE}" type="presOf" srcId="{40E88F51-AC78-4F4E-A2FB-C5332E00E1C4}" destId="{BB703409-F01E-40AC-85D4-0DE75724D514}" srcOrd="0" destOrd="0" presId="urn:microsoft.com/office/officeart/2005/8/layout/vList2"/>
    <dgm:cxn modelId="{2DA41A44-3B60-4A91-8226-426EE0F98C9A}" type="presOf" srcId="{166C04F5-A900-4E7D-B20D-1BED7E3D9885}" destId="{9B20FD6B-2249-43FF-86E1-57DD6E565CC9}" srcOrd="0" destOrd="0" presId="urn:microsoft.com/office/officeart/2005/8/layout/vList2"/>
    <dgm:cxn modelId="{84E2996D-8A39-4219-B8BC-2B94A3C6A59C}" type="presOf" srcId="{20ADAD68-13B3-44EE-B816-40B3FB9C5841}" destId="{9B20FD6B-2249-43FF-86E1-57DD6E565CC9}" srcOrd="0" destOrd="1" presId="urn:microsoft.com/office/officeart/2005/8/layout/vList2"/>
    <dgm:cxn modelId="{BE09564E-BF77-4DC5-9C68-92A4ADBA09CA}" srcId="{B0C24761-14B0-4FCF-8881-C9E042C70CA8}" destId="{A42473AB-8FAA-4EF5-9BD4-6AEE5CF62DC9}" srcOrd="1" destOrd="0" parTransId="{A8F05811-265F-43B3-B577-665CF17D1C3E}" sibTransId="{C9C3659B-327B-46E2-87F6-C16A0B2C2372}"/>
    <dgm:cxn modelId="{09EDD570-A9B6-432F-87E4-16434A7E6EF5}" srcId="{40E88F51-AC78-4F4E-A2FB-C5332E00E1C4}" destId="{6542C63E-2485-4948-9C06-701561B89E6E}" srcOrd="0" destOrd="0" parTransId="{D9B74371-D4B3-432B-BDDB-FE9EBA429EF9}" sibTransId="{4AA24E41-F923-4D1A-9DBA-E7D6E0B09446}"/>
    <dgm:cxn modelId="{2C549072-3604-4E72-87C2-F0D08F206A32}" srcId="{018AE215-0775-4EB7-A496-EE74622BBF3C}" destId="{40E88F51-AC78-4F4E-A2FB-C5332E00E1C4}" srcOrd="1" destOrd="0" parTransId="{F9B13E15-C52D-40D2-ACB3-71740C7E8130}" sibTransId="{748E624F-14B8-4E0D-873D-C23E4A6FDA26}"/>
    <dgm:cxn modelId="{54EB1054-7D74-4BD2-BA9C-4798690530D7}" srcId="{40E88F51-AC78-4F4E-A2FB-C5332E00E1C4}" destId="{85EEBD15-BA9A-4999-8C98-8DB069A2B109}" srcOrd="1" destOrd="0" parTransId="{1218B288-BD9F-4576-930E-027C64642644}" sibTransId="{2A444E82-87BC-49B4-8B7D-BB3159FFC82B}"/>
    <dgm:cxn modelId="{15554482-F152-4DB8-9CDC-ECBA87753885}" srcId="{018AE215-0775-4EB7-A496-EE74622BBF3C}" destId="{1B5B24B2-6C46-446A-9896-613472C6F204}" srcOrd="2" destOrd="0" parTransId="{778DFFDA-1F46-454F-AE08-177B390399F1}" sibTransId="{F422133D-F06C-4D30-8AEF-5840D0DE57A4}"/>
    <dgm:cxn modelId="{0D75F294-74BF-46CD-BF03-96290C4A7276}" srcId="{1B5B24B2-6C46-446A-9896-613472C6F204}" destId="{166C04F5-A900-4E7D-B20D-1BED7E3D9885}" srcOrd="0" destOrd="0" parTransId="{C1EF92C4-BADA-4DDA-8EAB-226EA24BD807}" sibTransId="{BA3038B0-2702-473B-AF1E-2D1F11AC1B0C}"/>
    <dgm:cxn modelId="{C552789A-8DE8-4340-BDC0-9D5251D0DEC4}" type="presOf" srcId="{6542C63E-2485-4948-9C06-701561B89E6E}" destId="{AB4412D9-AB2C-4F44-94AD-8FF3C5EB9296}" srcOrd="0" destOrd="0" presId="urn:microsoft.com/office/officeart/2005/8/layout/vList2"/>
    <dgm:cxn modelId="{ACD931A7-F08E-410A-9EE1-BCCCBD9AA735}" type="presOf" srcId="{0530A119-52C1-479C-8A9F-71BCFDC1ACDE}" destId="{5485F21F-5077-4E54-9C62-5BCE79A0B2EC}" srcOrd="0" destOrd="0" presId="urn:microsoft.com/office/officeart/2005/8/layout/vList2"/>
    <dgm:cxn modelId="{AC47A2AF-06CA-4DC8-BE28-EDAE3822F4D4}" type="presOf" srcId="{A42473AB-8FAA-4EF5-9BD4-6AEE5CF62DC9}" destId="{E17E5CB5-1CEB-4AA8-A917-0A9AA73E3A09}" srcOrd="0" destOrd="1" presId="urn:microsoft.com/office/officeart/2005/8/layout/vList2"/>
    <dgm:cxn modelId="{965BFAAF-B4F0-4816-80B6-30E1A1058269}" srcId="{40E88F51-AC78-4F4E-A2FB-C5332E00E1C4}" destId="{7516B230-A710-4C5C-9F29-3FC3BAC116D0}" srcOrd="3" destOrd="0" parTransId="{14DC772D-14D5-4B50-AB28-7D2C533E23DC}" sibTransId="{66B77281-4DFC-42C8-9F5C-EFD4588621E9}"/>
    <dgm:cxn modelId="{782C0CB0-7146-4FE0-A2E7-09334F8735C9}" type="presOf" srcId="{4C1D13BD-F582-4796-96B8-BC023C9EF4AC}" destId="{AB4412D9-AB2C-4F44-94AD-8FF3C5EB9296}" srcOrd="0" destOrd="2" presId="urn:microsoft.com/office/officeart/2005/8/layout/vList2"/>
    <dgm:cxn modelId="{FC7CB4B9-F286-4575-9A5C-41B795AF2828}" srcId="{1B5B24B2-6C46-446A-9896-613472C6F204}" destId="{20ADAD68-13B3-44EE-B816-40B3FB9C5841}" srcOrd="1" destOrd="0" parTransId="{0566D564-5FAA-4847-939B-37AFC997ED92}" sibTransId="{E54CA3F3-9F72-4EC4-81D3-A10DDAF0C449}"/>
    <dgm:cxn modelId="{8F77FBBB-4A35-4CE6-9EB0-B6C4CADE8011}" type="presOf" srcId="{35D31FAE-934C-42C1-998B-109DD7BD127E}" destId="{1C0E0723-C49A-4B15-B865-35283750FC4E}" srcOrd="0" destOrd="0" presId="urn:microsoft.com/office/officeart/2005/8/layout/vList2"/>
    <dgm:cxn modelId="{155E11BF-1FFB-4BF2-8F1F-34B99B665C8C}" type="presOf" srcId="{7516B230-A710-4C5C-9F29-3FC3BAC116D0}" destId="{AB4412D9-AB2C-4F44-94AD-8FF3C5EB9296}" srcOrd="0" destOrd="3" presId="urn:microsoft.com/office/officeart/2005/8/layout/vList2"/>
    <dgm:cxn modelId="{5A896AD0-7323-4DF9-8B2C-4F14996D4020}" type="presOf" srcId="{B0C24761-14B0-4FCF-8881-C9E042C70CA8}" destId="{736D0C11-68B2-44AA-8E82-88ED65FB3834}" srcOrd="0" destOrd="0" presId="urn:microsoft.com/office/officeart/2005/8/layout/vList2"/>
    <dgm:cxn modelId="{705A12DF-BA0A-4DAB-AC5D-8C7A2A08653F}" srcId="{40E88F51-AC78-4F4E-A2FB-C5332E00E1C4}" destId="{4C1D13BD-F582-4796-96B8-BC023C9EF4AC}" srcOrd="2" destOrd="0" parTransId="{392BD40E-3AF5-4308-8720-C2043CE26C04}" sibTransId="{2BB645D8-3C8F-4835-B83C-D0455168CC3E}"/>
    <dgm:cxn modelId="{068AFBE0-E75D-4DB5-8958-9597FBF5D346}" type="presOf" srcId="{85EEBD15-BA9A-4999-8C98-8DB069A2B109}" destId="{AB4412D9-AB2C-4F44-94AD-8FF3C5EB9296}" srcOrd="0" destOrd="1" presId="urn:microsoft.com/office/officeart/2005/8/layout/vList2"/>
    <dgm:cxn modelId="{D53103E4-8A5F-44F3-BF80-DCDD6F37B0D5}" type="presOf" srcId="{6D1EDDD2-E501-41A4-B989-60FD059D9738}" destId="{E17E5CB5-1CEB-4AA8-A917-0A9AA73E3A09}" srcOrd="0" destOrd="0" presId="urn:microsoft.com/office/officeart/2005/8/layout/vList2"/>
    <dgm:cxn modelId="{0D2853E6-BBC8-4DA8-82CD-1A9675DA72F8}" srcId="{35D31FAE-934C-42C1-998B-109DD7BD127E}" destId="{429F0233-5976-4A60-8C81-683C8B3FE61A}" srcOrd="1" destOrd="0" parTransId="{0ECF34C7-9F11-422D-B734-3FD1BA3BF216}" sibTransId="{F22CE05A-DD85-4453-95BB-0A3400AFB5AE}"/>
    <dgm:cxn modelId="{AE197DF3-47D0-4FF3-96CC-7AFC3F988947}" type="presOf" srcId="{1B5B24B2-6C46-446A-9896-613472C6F204}" destId="{8A83A3B2-A138-44DC-B8A5-59F1C2C63E0F}" srcOrd="0" destOrd="0" presId="urn:microsoft.com/office/officeart/2005/8/layout/vList2"/>
    <dgm:cxn modelId="{FF84E1DF-3438-4E77-9A59-C015CEC88522}" type="presParOf" srcId="{4AF09712-704F-4BA9-AFDD-A6CF3A604A05}" destId="{736D0C11-68B2-44AA-8E82-88ED65FB3834}" srcOrd="0" destOrd="0" presId="urn:microsoft.com/office/officeart/2005/8/layout/vList2"/>
    <dgm:cxn modelId="{52D6AF74-818E-4ECD-AB4B-839664589547}" type="presParOf" srcId="{4AF09712-704F-4BA9-AFDD-A6CF3A604A05}" destId="{E17E5CB5-1CEB-4AA8-A917-0A9AA73E3A09}" srcOrd="1" destOrd="0" presId="urn:microsoft.com/office/officeart/2005/8/layout/vList2"/>
    <dgm:cxn modelId="{E1D50C63-A0DD-435C-9BA7-CF7CD15F77D1}" type="presParOf" srcId="{4AF09712-704F-4BA9-AFDD-A6CF3A604A05}" destId="{BB703409-F01E-40AC-85D4-0DE75724D514}" srcOrd="2" destOrd="0" presId="urn:microsoft.com/office/officeart/2005/8/layout/vList2"/>
    <dgm:cxn modelId="{5B3C0D4C-A467-4DF8-B49B-6FFB68C83375}" type="presParOf" srcId="{4AF09712-704F-4BA9-AFDD-A6CF3A604A05}" destId="{AB4412D9-AB2C-4F44-94AD-8FF3C5EB9296}" srcOrd="3" destOrd="0" presId="urn:microsoft.com/office/officeart/2005/8/layout/vList2"/>
    <dgm:cxn modelId="{08E9CE3E-2D39-4B57-BCD2-533EDB794747}" type="presParOf" srcId="{4AF09712-704F-4BA9-AFDD-A6CF3A604A05}" destId="{8A83A3B2-A138-44DC-B8A5-59F1C2C63E0F}" srcOrd="4" destOrd="0" presId="urn:microsoft.com/office/officeart/2005/8/layout/vList2"/>
    <dgm:cxn modelId="{E91BE4F6-CD80-4623-AFA1-79D9B98DDDC0}" type="presParOf" srcId="{4AF09712-704F-4BA9-AFDD-A6CF3A604A05}" destId="{9B20FD6B-2249-43FF-86E1-57DD6E565CC9}" srcOrd="5" destOrd="0" presId="urn:microsoft.com/office/officeart/2005/8/layout/vList2"/>
    <dgm:cxn modelId="{FE827D32-0836-4890-91FF-473EF5971E45}" type="presParOf" srcId="{4AF09712-704F-4BA9-AFDD-A6CF3A604A05}" destId="{1C0E0723-C49A-4B15-B865-35283750FC4E}" srcOrd="6" destOrd="0" presId="urn:microsoft.com/office/officeart/2005/8/layout/vList2"/>
    <dgm:cxn modelId="{CD9BBD71-4396-4962-AF8B-54EA1BA0FAAA}" type="presParOf" srcId="{4AF09712-704F-4BA9-AFDD-A6CF3A604A05}" destId="{5485F21F-5077-4E54-9C62-5BCE79A0B2E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8AE215-0775-4EB7-A496-EE74622BBF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48D52655-38C0-42EE-87DA-EFEDCE6767E4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Master of Science (MSc)</a:t>
          </a:r>
          <a:endParaRPr lang="en-HK" sz="1800" b="1" dirty="0">
            <a:solidFill>
              <a:srgbClr val="FF0000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50A012F-1AD5-422B-99B6-BFB9CF0946BD}" type="parTrans" cxnId="{29592E5F-CDC0-46C4-BF25-ACB641E1BAB5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9E2A604D-43AB-4E6B-8382-8E0BA7FB7B95}" type="sibTrans" cxnId="{29592E5F-CDC0-46C4-BF25-ACB641E1BAB5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5BD7C79-3C13-4E1C-BE9C-5103B7C4E41C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Business Analytics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92687C00-5FF1-40DC-B2AF-88F523956149}" type="parTrans" cxnId="{689E8AED-EBD2-40BE-A6DA-F5CD736AF4A9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DFD61264-1E6A-486D-8C90-A0DF5A292717}" type="sibTrans" cxnId="{689E8AED-EBD2-40BE-A6DA-F5CD736AF4A9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3C8E0DE8-028C-49D9-BD6B-7101F69518C1}">
      <dgm:prSet custT="1"/>
      <dgm:spPr/>
      <dgm:t>
        <a:bodyPr/>
        <a:lstStyle/>
        <a:p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Economics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</a:p>
      </dgm:t>
    </dgm:pt>
    <dgm:pt modelId="{4C4AB11B-C8DC-40D6-A672-993B6DCB1776}" type="parTrans" cxnId="{78EBAE23-57B9-475D-B409-66A2E5B0EF05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85290ED-B6EE-4AB9-A942-554690B84308}" type="sibTrans" cxnId="{78EBAE23-57B9-475D-B409-66A2E5B0EF05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E6A3446C-4590-4196-9EEB-6EE5EE252472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Finance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F90435F-3444-4758-A3BE-494945A5FE3E}" type="parTrans" cxnId="{AD91E92F-3E06-457C-B02E-F6F82809F591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6FF1D4A7-74F4-45C8-9FDE-C34DE6485A31}" type="sibTrans" cxnId="{AD91E92F-3E06-457C-B02E-F6F82809F591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53C80157-CB2E-42D7-9FE5-FCDAF5EFF57D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Financial Technology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9C32F2B4-33BA-49B0-9B2F-0CED4FC957DD}" type="parTrans" cxnId="{7AEDA00B-6E4F-4DDE-B423-AB1BA837EE34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4AE823B-AA8E-4561-804B-81E96AE858A0}" type="sibTrans" cxnId="{7AEDA00B-6E4F-4DDE-B423-AB1BA837EE34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C0087275-A066-45C9-B947-8C30D570B36F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HKUST-NYU Stern MS in Global Finance* 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(Part-time)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9E28EBEE-9F6B-4089-A7FD-37C7B517A621}" type="parTrans" cxnId="{7222D888-5A78-46BA-9F9A-0B57500CB56A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39FF6F35-B5C0-4D85-8CF8-91DA3AD25DF9}" type="sibTrans" cxnId="{7222D888-5A78-46BA-9F9A-0B57500CB56A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57939A7-7749-4D85-BF8C-150320A621CE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Information Systems Management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C24F0B0-C68F-42B0-80DC-67355B170C82}" type="parTrans" cxnId="{031A6CB4-4A26-4E1C-A000-854019B872BF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E610815B-9B5B-4436-9219-E26BC367B3EA}" type="sibTrans" cxnId="{031A6CB4-4A26-4E1C-A000-854019B872BF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A80E3D7-A883-4313-A60A-CEFA674906FB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International Management with CEMS: HKUST-Yale/ HKUST-FGV EAESP / HEC Paris-HKUST Double Degree options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C17BDCD-2677-44D8-95D7-7C043DB13C99}" type="parTrans" cxnId="{2F329591-55EF-4832-AF32-E46718AF8B53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E0DD648-71F3-4BC1-BACD-6CD3E390171B}" type="sibTrans" cxnId="{2F329591-55EF-4832-AF32-E46718AF8B53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B3CFDD2B-8AE6-4DA9-8BC7-E361C626A3B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Doctor of Business Administration (DBA)</a:t>
          </a:r>
        </a:p>
        <a:p>
          <a:pPr>
            <a:spcAft>
              <a:spcPts val="0"/>
            </a:spcAft>
          </a:pPr>
          <a:r>
            <a:rPr lang="en-US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Bilingual Doctor of Business Administration </a:t>
          </a:r>
          <a:endParaRPr lang="zh-TW" altLang="en-US" sz="1800" b="0" i="0" dirty="0">
            <a:solidFill>
              <a:schemeClr val="bg1">
                <a:lumMod val="50000"/>
              </a:schemeClr>
            </a:solidFill>
            <a:latin typeface="+mn-lt"/>
            <a:cs typeface="Nirmala UI Semilight" panose="020B0402040204020203" pitchFamily="34" charset="0"/>
          </a:endParaRPr>
        </a:p>
      </dgm:t>
    </dgm:pt>
    <dgm:pt modelId="{A96A3151-C809-40CB-A2E2-889C7EF24391}" type="parTrans" cxnId="{A5DF89B1-5B6A-4928-8CF6-DC895D7A35CF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3B642D5-CDBE-44A2-9862-F1BC3F4BE7F1}" type="sibTrans" cxnId="{A5DF89B1-5B6A-4928-8CF6-DC895D7A35CF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3680D5A-EBEF-46F5-8043-97B01DB671B5}">
      <dgm:prSet custT="1"/>
      <dgm:spPr/>
      <dgm:t>
        <a:bodyPr/>
        <a:lstStyle/>
        <a:p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Accounting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</a:p>
      </dgm:t>
    </dgm:pt>
    <dgm:pt modelId="{A120D7D6-B052-4A7C-BA8D-CBA8379D6BE6}" type="parTrans" cxnId="{1F3FA6EF-86BB-4752-9033-8218C618CDE3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9392C7C9-B1A4-4446-BBAE-5E3EEE7F84BA}" type="sibTrans" cxnId="{1F3FA6EF-86BB-4752-9033-8218C618CDE3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4A80BB2-8395-4C3F-AAD3-670F13879489}">
      <dgm:prSet custT="1"/>
      <dgm:spPr/>
      <dgm:t>
        <a:bodyPr/>
        <a:lstStyle/>
        <a:p>
          <a:endParaRPr lang="en-HK" sz="14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72F0AE2E-8D5B-4153-AF56-24D2219C2AEE}" type="parTrans" cxnId="{DD455B93-BD96-4CA7-ADF3-98D0AFCE2A36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6D624EA2-0B4A-49D6-B501-7B75A7401326}" type="sibTrans" cxnId="{DD455B93-BD96-4CA7-ADF3-98D0AFCE2A36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87F3F3A9-6D9D-49BF-90FA-F64989652BE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1800" b="1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PhD/MPhil</a:t>
          </a:r>
          <a:endParaRPr lang="en-HK" sz="1800" b="1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33805E38-2CB7-4121-B7B9-94640EFD1C0F}" type="parTrans" cxnId="{918FEFA1-598B-4DB1-8E44-01FAE8AEAE2A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A4C74BF-8309-41FE-8EF7-00591186B1E4}" type="sibTrans" cxnId="{918FEFA1-598B-4DB1-8E44-01FAE8AEAE2A}">
      <dgm:prSet/>
      <dgm:spPr/>
      <dgm:t>
        <a:bodyPr/>
        <a:lstStyle/>
        <a:p>
          <a:endParaRPr lang="en-HK" sz="2000"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1569C893-3B60-4B4F-B180-21262CBF26F7}">
      <dgm:prSet custT="1"/>
      <dgm:spPr/>
      <dgm:t>
        <a:bodyPr/>
        <a:lstStyle/>
        <a:p>
          <a:r>
            <a:rPr lang="en-HK" sz="140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Marketing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A57D7CB5-3505-4679-8A7F-87E20CB34679}" type="parTrans" cxnId="{75BE87EF-ED84-4F24-81ED-244AFB31566C}">
      <dgm:prSet/>
      <dgm:spPr/>
      <dgm:t>
        <a:bodyPr/>
        <a:lstStyle/>
        <a:p>
          <a:endParaRPr lang="en-US"/>
        </a:p>
      </dgm:t>
    </dgm:pt>
    <dgm:pt modelId="{6DA0A5BD-3BBA-4671-B4D6-2B9E36E3CDFD}" type="sibTrans" cxnId="{75BE87EF-ED84-4F24-81ED-244AFB31566C}">
      <dgm:prSet/>
      <dgm:spPr/>
      <dgm:t>
        <a:bodyPr/>
        <a:lstStyle/>
        <a:p>
          <a:endParaRPr lang="en-US"/>
        </a:p>
      </dgm:t>
    </dgm:pt>
    <dgm:pt modelId="{6662C920-3C39-4E89-9FEA-6E2C05D98B57}">
      <dgm:prSet custT="1"/>
      <dgm:spPr>
        <a:noFill/>
      </dgm:spPr>
      <dgm:t>
        <a:bodyPr/>
        <a:lstStyle/>
        <a:p>
          <a:endParaRPr lang="en-HK" sz="1800" b="1" dirty="0">
            <a:solidFill>
              <a:srgbClr val="043266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52EF181C-9A98-4C79-A89F-1126ECF37475}" type="parTrans" cxnId="{BD3D683E-E83F-4981-AAE7-BD99D6CD5886}">
      <dgm:prSet/>
      <dgm:spPr/>
      <dgm:t>
        <a:bodyPr/>
        <a:lstStyle/>
        <a:p>
          <a:endParaRPr lang="en-US"/>
        </a:p>
      </dgm:t>
    </dgm:pt>
    <dgm:pt modelId="{A6245EAD-5ED8-4289-A117-DF1DD3A4451E}" type="sibTrans" cxnId="{BD3D683E-E83F-4981-AAE7-BD99D6CD5886}">
      <dgm:prSet/>
      <dgm:spPr/>
      <dgm:t>
        <a:bodyPr/>
        <a:lstStyle/>
        <a:p>
          <a:endParaRPr lang="en-US"/>
        </a:p>
      </dgm:t>
    </dgm:pt>
    <dgm:pt modelId="{EC8222CE-16CF-4BA5-AC8A-D5B2DB1474DD}">
      <dgm:prSet custT="1"/>
      <dgm:spPr/>
      <dgm:t>
        <a:bodyPr/>
        <a:lstStyle/>
        <a:p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Global Operations: HKUST-Yale/ HKUST-FGV EAESP Double Degree options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CFCE1103-6B1A-4A71-94EC-1C410A87F483}" type="parTrans" cxnId="{9C701C26-1574-4FE4-9475-906C9E3C9F29}">
      <dgm:prSet/>
      <dgm:spPr/>
      <dgm:t>
        <a:bodyPr/>
        <a:lstStyle/>
        <a:p>
          <a:endParaRPr lang="zh-TW" altLang="en-US"/>
        </a:p>
      </dgm:t>
    </dgm:pt>
    <dgm:pt modelId="{F87C66B1-051E-40AC-9F77-7ECB14E528F5}" type="sibTrans" cxnId="{9C701C26-1574-4FE4-9475-906C9E3C9F29}">
      <dgm:prSet/>
      <dgm:spPr/>
      <dgm:t>
        <a:bodyPr/>
        <a:lstStyle/>
        <a:p>
          <a:endParaRPr lang="zh-TW" altLang="en-US"/>
        </a:p>
      </dgm:t>
    </dgm:pt>
    <dgm:pt modelId="{963245D9-D2CC-4BF8-8CE0-FB3A08A499B9}">
      <dgm:prSet custT="1"/>
      <dgm:spPr/>
      <dgm:t>
        <a:bodyPr/>
        <a:lstStyle/>
        <a:p>
          <a:r>
            <a:rPr lang="en-US" sz="1400" b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Family Office and Family </a:t>
          </a:r>
          <a:r>
            <a:rPr lang="en-US" sz="1400" b="0" i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Business </a:t>
          </a:r>
          <a:r>
            <a:rPr lang="en-US" sz="1200" kern="12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prstClr val="white">
                <a:lumMod val="50000"/>
              </a:prstClr>
            </a:solidFill>
            <a:latin typeface="Calibri" panose="020F0502020204030204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4D74AD08-F43D-4A3F-958F-06BECB345436}" type="parTrans" cxnId="{3DF35144-6F72-477A-AF74-54CBAFC28817}">
      <dgm:prSet/>
      <dgm:spPr/>
      <dgm:t>
        <a:bodyPr/>
        <a:lstStyle/>
        <a:p>
          <a:endParaRPr lang="en-US"/>
        </a:p>
      </dgm:t>
    </dgm:pt>
    <dgm:pt modelId="{FEDBCBF4-F0DF-4570-B3F2-6A2E9CA8740F}" type="sibTrans" cxnId="{3DF35144-6F72-477A-AF74-54CBAFC28817}">
      <dgm:prSet/>
      <dgm:spPr/>
      <dgm:t>
        <a:bodyPr/>
        <a:lstStyle/>
        <a:p>
          <a:endParaRPr lang="en-US"/>
        </a:p>
      </dgm:t>
    </dgm:pt>
    <dgm:pt modelId="{48ADE4AE-9E8C-4860-B0A3-9824FD653BB1}">
      <dgm:prSet custT="1"/>
      <dgm:spPr/>
      <dgm:t>
        <a:bodyPr/>
        <a:lstStyle/>
        <a:p>
          <a:r>
            <a:rPr lang="en-US" sz="1400" b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Information and Cyber Security Management </a:t>
          </a:r>
          <a:r>
            <a:rPr lang="en-US" sz="1200" b="0" i="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Full-time/ Part-time</a:t>
          </a:r>
          <a:r>
            <a:rPr lang="en-US" sz="1200" b="0" i="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)</a:t>
          </a:r>
          <a:endParaRPr lang="en-HK" sz="1200" b="0" i="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gm:t>
    </dgm:pt>
    <dgm:pt modelId="{2716EBBB-4A52-4324-9492-D51DAAB35006}" type="parTrans" cxnId="{21E01597-492E-491B-9D9C-3C347539E46A}">
      <dgm:prSet/>
      <dgm:spPr/>
      <dgm:t>
        <a:bodyPr/>
        <a:lstStyle/>
        <a:p>
          <a:endParaRPr lang="en-US"/>
        </a:p>
      </dgm:t>
    </dgm:pt>
    <dgm:pt modelId="{527977EC-782C-4E9D-A944-B33DD3D7D0E4}" type="sibTrans" cxnId="{21E01597-492E-491B-9D9C-3C347539E46A}">
      <dgm:prSet/>
      <dgm:spPr/>
      <dgm:t>
        <a:bodyPr/>
        <a:lstStyle/>
        <a:p>
          <a:endParaRPr lang="en-US"/>
        </a:p>
      </dgm:t>
    </dgm:pt>
    <dgm:pt modelId="{4AF09712-704F-4BA9-AFDD-A6CF3A604A05}" type="pres">
      <dgm:prSet presAssocID="{018AE215-0775-4EB7-A496-EE74622BBF3C}" presName="linear" presStyleCnt="0">
        <dgm:presLayoutVars>
          <dgm:animLvl val="lvl"/>
          <dgm:resizeHandles val="exact"/>
        </dgm:presLayoutVars>
      </dgm:prSet>
      <dgm:spPr/>
    </dgm:pt>
    <dgm:pt modelId="{8BB6ABF6-DE85-431B-BC3B-5E8E855E271C}" type="pres">
      <dgm:prSet presAssocID="{48D52655-38C0-42EE-87DA-EFEDCE6767E4}" presName="parentText" presStyleLbl="node1" presStyleIdx="0" presStyleCnt="3" custScaleY="144604" custLinFactNeighborY="-13389">
        <dgm:presLayoutVars>
          <dgm:chMax val="0"/>
          <dgm:bulletEnabled val="1"/>
        </dgm:presLayoutVars>
      </dgm:prSet>
      <dgm:spPr/>
    </dgm:pt>
    <dgm:pt modelId="{30F74DCA-02C2-4852-BAC2-49E611F1F512}" type="pres">
      <dgm:prSet presAssocID="{48D52655-38C0-42EE-87DA-EFEDCE6767E4}" presName="childText" presStyleLbl="revTx" presStyleIdx="0" presStyleCnt="3" custLinFactNeighborY="-90723">
        <dgm:presLayoutVars>
          <dgm:bulletEnabled val="1"/>
        </dgm:presLayoutVars>
      </dgm:prSet>
      <dgm:spPr/>
    </dgm:pt>
    <dgm:pt modelId="{207C5BF3-E2B9-449B-8C9C-26FE4E1BDD39}" type="pres">
      <dgm:prSet presAssocID="{B3CFDD2B-8AE6-4DA9-8BC7-E361C626A3BF}" presName="parentText" presStyleLbl="node1" presStyleIdx="1" presStyleCnt="3" custScaleY="185887" custLinFactY="28205" custLinFactNeighborY="100000">
        <dgm:presLayoutVars>
          <dgm:chMax val="0"/>
          <dgm:bulletEnabled val="1"/>
        </dgm:presLayoutVars>
      </dgm:prSet>
      <dgm:spPr/>
    </dgm:pt>
    <dgm:pt modelId="{967BDA1A-A1E6-4565-A5FA-D703732C9FB0}" type="pres">
      <dgm:prSet presAssocID="{B3CFDD2B-8AE6-4DA9-8BC7-E361C626A3BF}" presName="childText" presStyleLbl="revTx" presStyleIdx="1" presStyleCnt="3">
        <dgm:presLayoutVars>
          <dgm:bulletEnabled val="1"/>
        </dgm:presLayoutVars>
      </dgm:prSet>
      <dgm:spPr/>
    </dgm:pt>
    <dgm:pt modelId="{E3C0AE46-F83A-457C-AED8-A0DDDE87FA3E}" type="pres">
      <dgm:prSet presAssocID="{87F3F3A9-6D9D-49BF-90FA-F64989652BE4}" presName="parentText" presStyleLbl="node1" presStyleIdx="2" presStyleCnt="3" custScaleY="105122" custLinFactY="39910" custLinFactNeighborY="100000">
        <dgm:presLayoutVars>
          <dgm:chMax val="0"/>
          <dgm:bulletEnabled val="1"/>
        </dgm:presLayoutVars>
      </dgm:prSet>
      <dgm:spPr/>
    </dgm:pt>
    <dgm:pt modelId="{DB2EB830-523F-4D40-A349-22E6F9330D84}" type="pres">
      <dgm:prSet presAssocID="{87F3F3A9-6D9D-49BF-90FA-F64989652BE4}" presName="childText" presStyleLbl="revTx" presStyleIdx="2" presStyleCnt="3" custLinFactNeighborY="-35175">
        <dgm:presLayoutVars>
          <dgm:bulletEnabled val="1"/>
        </dgm:presLayoutVars>
      </dgm:prSet>
      <dgm:spPr/>
    </dgm:pt>
  </dgm:ptLst>
  <dgm:cxnLst>
    <dgm:cxn modelId="{7AEDA00B-6E4F-4DDE-B423-AB1BA837EE34}" srcId="{48D52655-38C0-42EE-87DA-EFEDCE6767E4}" destId="{53C80157-CB2E-42D7-9FE5-FCDAF5EFF57D}" srcOrd="4" destOrd="0" parTransId="{9C32F2B4-33BA-49B0-9B2F-0CED4FC957DD}" sibTransId="{74AE823B-AA8E-4561-804B-81E96AE858A0}"/>
    <dgm:cxn modelId="{7ACF8520-8E52-4FB3-B66F-325090E81765}" type="presOf" srcId="{B3CFDD2B-8AE6-4DA9-8BC7-E361C626A3BF}" destId="{207C5BF3-E2B9-449B-8C9C-26FE4E1BDD39}" srcOrd="0" destOrd="0" presId="urn:microsoft.com/office/officeart/2005/8/layout/vList2"/>
    <dgm:cxn modelId="{78EBAE23-57B9-475D-B409-66A2E5B0EF05}" srcId="{48D52655-38C0-42EE-87DA-EFEDCE6767E4}" destId="{3C8E0DE8-028C-49D9-BD6B-7101F69518C1}" srcOrd="2" destOrd="0" parTransId="{4C4AB11B-C8DC-40D6-A672-993B6DCB1776}" sibTransId="{485290ED-B6EE-4AB9-A942-554690B84308}"/>
    <dgm:cxn modelId="{9C701C26-1574-4FE4-9475-906C9E3C9F29}" srcId="{48D52655-38C0-42EE-87DA-EFEDCE6767E4}" destId="{EC8222CE-16CF-4BA5-AC8A-D5B2DB1474DD}" srcOrd="6" destOrd="0" parTransId="{CFCE1103-6B1A-4A71-94EC-1C410A87F483}" sibTransId="{F87C66B1-051E-40AC-9F77-7ECB14E528F5}"/>
    <dgm:cxn modelId="{AD91E92F-3E06-457C-B02E-F6F82809F591}" srcId="{48D52655-38C0-42EE-87DA-EFEDCE6767E4}" destId="{E6A3446C-4590-4196-9EEB-6EE5EE252472}" srcOrd="3" destOrd="0" parTransId="{4F90435F-3444-4758-A3BE-494945A5FE3E}" sibTransId="{6FF1D4A7-74F4-45C8-9FDE-C34DE6485A31}"/>
    <dgm:cxn modelId="{B402F431-1CF0-4471-BD4B-521F305DC06D}" type="presOf" srcId="{018AE215-0775-4EB7-A496-EE74622BBF3C}" destId="{4AF09712-704F-4BA9-AFDD-A6CF3A604A05}" srcOrd="0" destOrd="0" presId="urn:microsoft.com/office/officeart/2005/8/layout/vList2"/>
    <dgm:cxn modelId="{02F2F337-D2DF-4818-860E-3FB7F26DFE45}" type="presOf" srcId="{E6A3446C-4590-4196-9EEB-6EE5EE252472}" destId="{30F74DCA-02C2-4852-BAC2-49E611F1F512}" srcOrd="0" destOrd="3" presId="urn:microsoft.com/office/officeart/2005/8/layout/vList2"/>
    <dgm:cxn modelId="{8428603E-4734-4E44-83A6-651451465065}" type="presOf" srcId="{53C80157-CB2E-42D7-9FE5-FCDAF5EFF57D}" destId="{30F74DCA-02C2-4852-BAC2-49E611F1F512}" srcOrd="0" destOrd="4" presId="urn:microsoft.com/office/officeart/2005/8/layout/vList2"/>
    <dgm:cxn modelId="{BD3D683E-E83F-4981-AAE7-BD99D6CD5886}" srcId="{87F3F3A9-6D9D-49BF-90FA-F64989652BE4}" destId="{6662C920-3C39-4E89-9FEA-6E2C05D98B57}" srcOrd="0" destOrd="0" parTransId="{52EF181C-9A98-4C79-A89F-1126ECF37475}" sibTransId="{A6245EAD-5ED8-4289-A117-DF1DD3A4451E}"/>
    <dgm:cxn modelId="{29592E5F-CDC0-46C4-BF25-ACB641E1BAB5}" srcId="{018AE215-0775-4EB7-A496-EE74622BBF3C}" destId="{48D52655-38C0-42EE-87DA-EFEDCE6767E4}" srcOrd="0" destOrd="0" parTransId="{A50A012F-1AD5-422B-99B6-BFB9CF0946BD}" sibTransId="{9E2A604D-43AB-4E6B-8382-8E0BA7FB7B95}"/>
    <dgm:cxn modelId="{3DF35144-6F72-477A-AF74-54CBAFC28817}" srcId="{48D52655-38C0-42EE-87DA-EFEDCE6767E4}" destId="{963245D9-D2CC-4BF8-8CE0-FB3A08A499B9}" srcOrd="10" destOrd="0" parTransId="{4D74AD08-F43D-4A3F-958F-06BECB345436}" sibTransId="{FEDBCBF4-F0DF-4570-B3F2-6A2E9CA8740F}"/>
    <dgm:cxn modelId="{19BF6152-6D0E-4B86-8B1B-107092790AD3}" type="presOf" srcId="{48D52655-38C0-42EE-87DA-EFEDCE6767E4}" destId="{8BB6ABF6-DE85-431B-BC3B-5E8E855E271C}" srcOrd="0" destOrd="0" presId="urn:microsoft.com/office/officeart/2005/8/layout/vList2"/>
    <dgm:cxn modelId="{CD0FC37F-8A35-4AA6-BE61-28DCA493FE06}" type="presOf" srcId="{EC8222CE-16CF-4BA5-AC8A-D5B2DB1474DD}" destId="{30F74DCA-02C2-4852-BAC2-49E611F1F512}" srcOrd="0" destOrd="6" presId="urn:microsoft.com/office/officeart/2005/8/layout/vList2"/>
    <dgm:cxn modelId="{7222D888-5A78-46BA-9F9A-0B57500CB56A}" srcId="{48D52655-38C0-42EE-87DA-EFEDCE6767E4}" destId="{C0087275-A066-45C9-B947-8C30D570B36F}" srcOrd="5" destOrd="0" parTransId="{9E28EBEE-9F6B-4089-A7FD-37C7B517A621}" sibTransId="{39FF6F35-B5C0-4D85-8CF8-91DA3AD25DF9}"/>
    <dgm:cxn modelId="{2F329591-55EF-4832-AF32-E46718AF8B53}" srcId="{48D52655-38C0-42EE-87DA-EFEDCE6767E4}" destId="{8A80E3D7-A883-4313-A60A-CEFA674906FB}" srcOrd="8" destOrd="0" parTransId="{4C17BDCD-2677-44D8-95D7-7C043DB13C99}" sibTransId="{AE0DD648-71F3-4BC1-BACD-6CD3E390171B}"/>
    <dgm:cxn modelId="{DD455B93-BD96-4CA7-ADF3-98D0AFCE2A36}" srcId="{B3CFDD2B-8AE6-4DA9-8BC7-E361C626A3BF}" destId="{A4A80BB2-8395-4C3F-AAD3-670F13879489}" srcOrd="0" destOrd="0" parTransId="{72F0AE2E-8D5B-4153-AF56-24D2219C2AEE}" sibTransId="{6D624EA2-0B4A-49D6-B501-7B75A7401326}"/>
    <dgm:cxn modelId="{21E01597-492E-491B-9D9C-3C347539E46A}" srcId="{48D52655-38C0-42EE-87DA-EFEDCE6767E4}" destId="{48ADE4AE-9E8C-4860-B0A3-9824FD653BB1}" srcOrd="11" destOrd="0" parTransId="{2716EBBB-4A52-4324-9492-D51DAAB35006}" sibTransId="{527977EC-782C-4E9D-A944-B33DD3D7D0E4}"/>
    <dgm:cxn modelId="{8B48EC9B-1705-418E-89B0-C3C4E8A78A46}" type="presOf" srcId="{963245D9-D2CC-4BF8-8CE0-FB3A08A499B9}" destId="{30F74DCA-02C2-4852-BAC2-49E611F1F512}" srcOrd="0" destOrd="10" presId="urn:microsoft.com/office/officeart/2005/8/layout/vList2"/>
    <dgm:cxn modelId="{7CF9959C-2573-423A-844C-3BD47A7B3459}" type="presOf" srcId="{83680D5A-EBEF-46F5-8043-97B01DB671B5}" destId="{30F74DCA-02C2-4852-BAC2-49E611F1F512}" srcOrd="0" destOrd="0" presId="urn:microsoft.com/office/officeart/2005/8/layout/vList2"/>
    <dgm:cxn modelId="{51B2049D-CF5F-4275-9A84-2D0311CB665A}" type="presOf" srcId="{A5BD7C79-3C13-4E1C-BE9C-5103B7C4E41C}" destId="{30F74DCA-02C2-4852-BAC2-49E611F1F512}" srcOrd="0" destOrd="1" presId="urn:microsoft.com/office/officeart/2005/8/layout/vList2"/>
    <dgm:cxn modelId="{918FEFA1-598B-4DB1-8E44-01FAE8AEAE2A}" srcId="{018AE215-0775-4EB7-A496-EE74622BBF3C}" destId="{87F3F3A9-6D9D-49BF-90FA-F64989652BE4}" srcOrd="2" destOrd="0" parTransId="{33805E38-2CB7-4121-B7B9-94640EFD1C0F}" sibTransId="{1A4C74BF-8309-41FE-8EF7-00591186B1E4}"/>
    <dgm:cxn modelId="{388AF4A1-03C0-40DC-AF3C-68D11E184A5E}" type="presOf" srcId="{1569C893-3B60-4B4F-B180-21262CBF26F7}" destId="{30F74DCA-02C2-4852-BAC2-49E611F1F512}" srcOrd="0" destOrd="9" presId="urn:microsoft.com/office/officeart/2005/8/layout/vList2"/>
    <dgm:cxn modelId="{A5DF89B1-5B6A-4928-8CF6-DC895D7A35CF}" srcId="{018AE215-0775-4EB7-A496-EE74622BBF3C}" destId="{B3CFDD2B-8AE6-4DA9-8BC7-E361C626A3BF}" srcOrd="1" destOrd="0" parTransId="{A96A3151-C809-40CB-A2E2-889C7EF24391}" sibTransId="{A3B642D5-CDBE-44A2-9862-F1BC3F4BE7F1}"/>
    <dgm:cxn modelId="{161908B3-C841-46DB-AF57-D7A893827231}" type="presOf" srcId="{48ADE4AE-9E8C-4860-B0A3-9824FD653BB1}" destId="{30F74DCA-02C2-4852-BAC2-49E611F1F512}" srcOrd="0" destOrd="11" presId="urn:microsoft.com/office/officeart/2005/8/layout/vList2"/>
    <dgm:cxn modelId="{031A6CB4-4A26-4E1C-A000-854019B872BF}" srcId="{48D52655-38C0-42EE-87DA-EFEDCE6767E4}" destId="{857939A7-7749-4D85-BF8C-150320A621CE}" srcOrd="7" destOrd="0" parTransId="{8C24F0B0-C68F-42B0-80DC-67355B170C82}" sibTransId="{E610815B-9B5B-4436-9219-E26BC367B3EA}"/>
    <dgm:cxn modelId="{086CA0B9-27CA-4B91-9192-522850759507}" type="presOf" srcId="{8A80E3D7-A883-4313-A60A-CEFA674906FB}" destId="{30F74DCA-02C2-4852-BAC2-49E611F1F512}" srcOrd="0" destOrd="8" presId="urn:microsoft.com/office/officeart/2005/8/layout/vList2"/>
    <dgm:cxn modelId="{C66566BE-9134-49B0-93E5-FEB4FC1166FA}" type="presOf" srcId="{857939A7-7749-4D85-BF8C-150320A621CE}" destId="{30F74DCA-02C2-4852-BAC2-49E611F1F512}" srcOrd="0" destOrd="7" presId="urn:microsoft.com/office/officeart/2005/8/layout/vList2"/>
    <dgm:cxn modelId="{A0197DC3-A9ED-4389-88A8-030E19024A8E}" type="presOf" srcId="{6662C920-3C39-4E89-9FEA-6E2C05D98B57}" destId="{DB2EB830-523F-4D40-A349-22E6F9330D84}" srcOrd="0" destOrd="0" presId="urn:microsoft.com/office/officeart/2005/8/layout/vList2"/>
    <dgm:cxn modelId="{4CB8CBD0-1BF4-4188-83AB-DDA8E82301E5}" type="presOf" srcId="{3C8E0DE8-028C-49D9-BD6B-7101F69518C1}" destId="{30F74DCA-02C2-4852-BAC2-49E611F1F512}" srcOrd="0" destOrd="2" presId="urn:microsoft.com/office/officeart/2005/8/layout/vList2"/>
    <dgm:cxn modelId="{48C970DB-1DB5-4BAD-9B44-88E401109E92}" type="presOf" srcId="{C0087275-A066-45C9-B947-8C30D570B36F}" destId="{30F74DCA-02C2-4852-BAC2-49E611F1F512}" srcOrd="0" destOrd="5" presId="urn:microsoft.com/office/officeart/2005/8/layout/vList2"/>
    <dgm:cxn modelId="{054674EB-C811-40F0-A67E-7CBAA499BE73}" type="presOf" srcId="{87F3F3A9-6D9D-49BF-90FA-F64989652BE4}" destId="{E3C0AE46-F83A-457C-AED8-A0DDDE87FA3E}" srcOrd="0" destOrd="0" presId="urn:microsoft.com/office/officeart/2005/8/layout/vList2"/>
    <dgm:cxn modelId="{689E8AED-EBD2-40BE-A6DA-F5CD736AF4A9}" srcId="{48D52655-38C0-42EE-87DA-EFEDCE6767E4}" destId="{A5BD7C79-3C13-4E1C-BE9C-5103B7C4E41C}" srcOrd="1" destOrd="0" parTransId="{92687C00-5FF1-40DC-B2AF-88F523956149}" sibTransId="{DFD61264-1E6A-486D-8C90-A0DF5A292717}"/>
    <dgm:cxn modelId="{75BE87EF-ED84-4F24-81ED-244AFB31566C}" srcId="{48D52655-38C0-42EE-87DA-EFEDCE6767E4}" destId="{1569C893-3B60-4B4F-B180-21262CBF26F7}" srcOrd="9" destOrd="0" parTransId="{A57D7CB5-3505-4679-8A7F-87E20CB34679}" sibTransId="{6DA0A5BD-3BBA-4671-B4D6-2B9E36E3CDFD}"/>
    <dgm:cxn modelId="{1F3FA6EF-86BB-4752-9033-8218C618CDE3}" srcId="{48D52655-38C0-42EE-87DA-EFEDCE6767E4}" destId="{83680D5A-EBEF-46F5-8043-97B01DB671B5}" srcOrd="0" destOrd="0" parTransId="{A120D7D6-B052-4A7C-BA8D-CBA8379D6BE6}" sibTransId="{9392C7C9-B1A4-4446-BBAE-5E3EEE7F84BA}"/>
    <dgm:cxn modelId="{81D548FE-194E-4416-BC20-B93DB81BC501}" type="presOf" srcId="{A4A80BB2-8395-4C3F-AAD3-670F13879489}" destId="{967BDA1A-A1E6-4565-A5FA-D703732C9FB0}" srcOrd="0" destOrd="0" presId="urn:microsoft.com/office/officeart/2005/8/layout/vList2"/>
    <dgm:cxn modelId="{FA295AF0-412D-4115-A3BB-751690EC782E}" type="presParOf" srcId="{4AF09712-704F-4BA9-AFDD-A6CF3A604A05}" destId="{8BB6ABF6-DE85-431B-BC3B-5E8E855E271C}" srcOrd="0" destOrd="0" presId="urn:microsoft.com/office/officeart/2005/8/layout/vList2"/>
    <dgm:cxn modelId="{8335D558-139E-4ECB-B651-6424F776B9F0}" type="presParOf" srcId="{4AF09712-704F-4BA9-AFDD-A6CF3A604A05}" destId="{30F74DCA-02C2-4852-BAC2-49E611F1F512}" srcOrd="1" destOrd="0" presId="urn:microsoft.com/office/officeart/2005/8/layout/vList2"/>
    <dgm:cxn modelId="{B1AFE2AB-A1B8-46FB-835C-6802F4D6D727}" type="presParOf" srcId="{4AF09712-704F-4BA9-AFDD-A6CF3A604A05}" destId="{207C5BF3-E2B9-449B-8C9C-26FE4E1BDD39}" srcOrd="2" destOrd="0" presId="urn:microsoft.com/office/officeart/2005/8/layout/vList2"/>
    <dgm:cxn modelId="{06D6CB8D-1DFF-4E2A-B002-7E3070F16B72}" type="presParOf" srcId="{4AF09712-704F-4BA9-AFDD-A6CF3A604A05}" destId="{967BDA1A-A1E6-4565-A5FA-D703732C9FB0}" srcOrd="3" destOrd="0" presId="urn:microsoft.com/office/officeart/2005/8/layout/vList2"/>
    <dgm:cxn modelId="{38DBB6AE-6CFC-4AC6-9596-8388347C0524}" type="presParOf" srcId="{4AF09712-704F-4BA9-AFDD-A6CF3A604A05}" destId="{E3C0AE46-F83A-457C-AED8-A0DDDE87FA3E}" srcOrd="4" destOrd="0" presId="urn:microsoft.com/office/officeart/2005/8/layout/vList2"/>
    <dgm:cxn modelId="{DC7139B1-2692-4103-A1A5-3CCC7153544B}" type="presParOf" srcId="{4AF09712-704F-4BA9-AFDD-A6CF3A604A05}" destId="{DB2EB830-523F-4D40-A349-22E6F9330D8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79738D-AAA2-4D70-9C57-719617BE911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36029967-721F-41B1-9752-BD676A019CAF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Academic Research and Knowledge Transfer</a:t>
          </a:r>
        </a:p>
      </dgm:t>
    </dgm:pt>
    <dgm:pt modelId="{807835CA-061D-41B9-A293-D43AFA56E96E}" type="parTrans" cxnId="{021AE981-3937-4C4E-B3DD-47FE1B8CA882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2C9277BC-6724-40A8-9FD9-3C7F1E540499}" type="sibTrans" cxnId="{021AE981-3937-4C4E-B3DD-47FE1B8CA882}">
      <dgm:prSet/>
      <dgm:spPr>
        <a:ln>
          <a:solidFill>
            <a:srgbClr val="1B3067"/>
          </a:solidFill>
        </a:ln>
      </dgm:spPr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DB8D9787-F351-42A3-BFC0-BA940B6ADD4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Curriculum/ Course Content</a:t>
          </a:r>
        </a:p>
      </dgm:t>
    </dgm:pt>
    <dgm:pt modelId="{7414C4E8-3B8B-4535-8AA2-4BD899B0D8F5}" type="parTrans" cxnId="{578A9AE6-3615-4D95-98D9-2B6C41A38115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5E0339E3-FA66-4E17-B86B-D9ACABFC0A10}" type="sibTrans" cxnId="{578A9AE6-3615-4D95-98D9-2B6C41A38115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92D70814-B465-444A-99FF-C20142A55167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HK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            </a:t>
          </a: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International Composition of Faculty and Students</a:t>
          </a:r>
          <a:endParaRPr lang="en-HK" sz="20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Roboto Condensed" panose="02000000000000000000" pitchFamily="2" charset="0"/>
          </a:endParaRPr>
        </a:p>
      </dgm:t>
    </dgm:pt>
    <dgm:pt modelId="{A583EBF4-0F77-4121-9729-1ACEC80596DF}" type="parTrans" cxnId="{F936CB1F-216A-4C6B-A83F-C2A8F081AD19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CE7AF537-9284-43C0-AC41-22D70896BE63}" type="sibTrans" cxnId="{F936CB1F-216A-4C6B-A83F-C2A8F081AD19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210071BD-5055-465F-8C86-964180B2A8D7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HK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International Partnership</a:t>
          </a:r>
        </a:p>
      </dgm:t>
    </dgm:pt>
    <dgm:pt modelId="{3EC3BB48-B23E-4904-8A07-9411237D2BA4}" type="sibTrans" cxnId="{EB3B1210-9B64-4274-B191-BCE28627BEF2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4D0E6D3E-EC55-4261-897F-54D11253B672}" type="parTrans" cxnId="{EB3B1210-9B64-4274-B191-BCE28627BEF2}">
      <dgm:prSet/>
      <dgm:spPr/>
      <dgm:t>
        <a:bodyPr/>
        <a:lstStyle/>
        <a:p>
          <a:endParaRPr lang="en-HK" sz="2000">
            <a:latin typeface="+mn-lt"/>
            <a:ea typeface="Roboto Condensed" panose="02000000000000000000" pitchFamily="2" charset="0"/>
          </a:endParaRPr>
        </a:p>
      </dgm:t>
    </dgm:pt>
    <dgm:pt modelId="{B0E5DB3D-6853-4B43-A0DD-2C2B657E89FF}" type="pres">
      <dgm:prSet presAssocID="{4279738D-AAA2-4D70-9C57-719617BE9112}" presName="linearFlow" presStyleCnt="0">
        <dgm:presLayoutVars>
          <dgm:dir/>
          <dgm:resizeHandles val="exact"/>
        </dgm:presLayoutVars>
      </dgm:prSet>
      <dgm:spPr/>
    </dgm:pt>
    <dgm:pt modelId="{78604ABF-F6B5-4810-AC95-370DA684A02D}" type="pres">
      <dgm:prSet presAssocID="{92D70814-B465-444A-99FF-C20142A55167}" presName="composite" presStyleCnt="0"/>
      <dgm:spPr/>
    </dgm:pt>
    <dgm:pt modelId="{3C8D42CA-EE0D-4439-BB38-82F2EBB13046}" type="pres">
      <dgm:prSet presAssocID="{92D70814-B465-444A-99FF-C20142A55167}" presName="imgShp" presStyleLbl="fgImgPlace1" presStyleIdx="0" presStyleCnt="4" custLinFactNeighborX="-3778" custLinFactNeighborY="-13258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 with solid fill"/>
        </a:ext>
      </dgm:extLst>
    </dgm:pt>
    <dgm:pt modelId="{0D67613C-67C5-4B1B-AA9F-98299B976E73}" type="pres">
      <dgm:prSet presAssocID="{92D70814-B465-444A-99FF-C20142A55167}" presName="txShp" presStyleLbl="node1" presStyleIdx="0" presStyleCnt="4" custScaleX="139445">
        <dgm:presLayoutVars>
          <dgm:bulletEnabled val="1"/>
        </dgm:presLayoutVars>
      </dgm:prSet>
      <dgm:spPr/>
    </dgm:pt>
    <dgm:pt modelId="{EE2EB76D-4BC0-4CEA-9A23-24774F54D97F}" type="pres">
      <dgm:prSet presAssocID="{CE7AF537-9284-43C0-AC41-22D70896BE63}" presName="spacing" presStyleCnt="0"/>
      <dgm:spPr/>
    </dgm:pt>
    <dgm:pt modelId="{CD98D606-AABD-492C-8D08-8EFF363E5151}" type="pres">
      <dgm:prSet presAssocID="{210071BD-5055-465F-8C86-964180B2A8D7}" presName="composite" presStyleCnt="0"/>
      <dgm:spPr/>
    </dgm:pt>
    <dgm:pt modelId="{92D1D74E-0143-4EDB-B081-E8490D1FCB38}" type="pres">
      <dgm:prSet presAssocID="{210071BD-5055-465F-8C86-964180B2A8D7}" presName="imgShp" presStyleLbl="fgImgPlace1" presStyleIdx="1" presStyleCnt="4" custLinFactNeighborX="-5491" custLinFactNeighborY="-108"/>
      <dgm:spPr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E188DF6E-34E3-4F3E-A58C-17B4FBD7968B}" type="pres">
      <dgm:prSet presAssocID="{210071BD-5055-465F-8C86-964180B2A8D7}" presName="txShp" presStyleLbl="node1" presStyleIdx="1" presStyleCnt="4" custScaleX="139445">
        <dgm:presLayoutVars>
          <dgm:bulletEnabled val="1"/>
        </dgm:presLayoutVars>
      </dgm:prSet>
      <dgm:spPr/>
    </dgm:pt>
    <dgm:pt modelId="{99EBFC3B-4A75-429D-86FF-CBCE6C2D74E4}" type="pres">
      <dgm:prSet presAssocID="{3EC3BB48-B23E-4904-8A07-9411237D2BA4}" presName="spacing" presStyleCnt="0"/>
      <dgm:spPr/>
    </dgm:pt>
    <dgm:pt modelId="{3DD62CD6-D8BC-49A7-819E-0C9393D67EF9}" type="pres">
      <dgm:prSet presAssocID="{36029967-721F-41B1-9752-BD676A019CAF}" presName="composite" presStyleCnt="0"/>
      <dgm:spPr/>
    </dgm:pt>
    <dgm:pt modelId="{546A4D24-3609-484E-8E92-1B94DC7D55F4}" type="pres">
      <dgm:prSet presAssocID="{36029967-721F-41B1-9752-BD676A019CAF}" presName="imgShp" presStyleLbl="fgImgPlace1" presStyleIdx="2" presStyleCnt="4" custLinFactNeighborX="-4643" custLinFactNeighborY="1429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fic Thought with solid fill"/>
        </a:ext>
      </dgm:extLst>
    </dgm:pt>
    <dgm:pt modelId="{40FB565D-F828-4542-8790-5F6CD8FA610B}" type="pres">
      <dgm:prSet presAssocID="{36029967-721F-41B1-9752-BD676A019CAF}" presName="txShp" presStyleLbl="node1" presStyleIdx="2" presStyleCnt="4" custScaleX="139856">
        <dgm:presLayoutVars>
          <dgm:bulletEnabled val="1"/>
        </dgm:presLayoutVars>
      </dgm:prSet>
      <dgm:spPr/>
    </dgm:pt>
    <dgm:pt modelId="{B736764F-A566-47A1-87D9-7667EDA1A4D3}" type="pres">
      <dgm:prSet presAssocID="{2C9277BC-6724-40A8-9FD9-3C7F1E540499}" presName="spacing" presStyleCnt="0"/>
      <dgm:spPr/>
    </dgm:pt>
    <dgm:pt modelId="{B42A5653-102C-4B0D-AC83-1232A0EC461D}" type="pres">
      <dgm:prSet presAssocID="{DB8D9787-F351-42A3-BFC0-BA940B6ADD4E}" presName="composite" presStyleCnt="0"/>
      <dgm:spPr/>
    </dgm:pt>
    <dgm:pt modelId="{0282AF2E-2632-4990-B315-687C29CE6DB7}" type="pres">
      <dgm:prSet presAssocID="{DB8D9787-F351-42A3-BFC0-BA940B6ADD4E}" presName="imgShp" presStyleLbl="fgImgPlace1" presStyleIdx="3" presStyleCnt="4" custLinFactNeighborX="-4644" custLinFactNeighborY="61"/>
      <dgm:spPr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D03C897E-24AF-4C35-9273-67EB1A920BC5}" type="pres">
      <dgm:prSet presAssocID="{DB8D9787-F351-42A3-BFC0-BA940B6ADD4E}" presName="txShp" presStyleLbl="node1" presStyleIdx="3" presStyleCnt="4" custScaleX="140036">
        <dgm:presLayoutVars>
          <dgm:bulletEnabled val="1"/>
        </dgm:presLayoutVars>
      </dgm:prSet>
      <dgm:spPr/>
    </dgm:pt>
  </dgm:ptLst>
  <dgm:cxnLst>
    <dgm:cxn modelId="{EB3B1210-9B64-4274-B191-BCE28627BEF2}" srcId="{4279738D-AAA2-4D70-9C57-719617BE9112}" destId="{210071BD-5055-465F-8C86-964180B2A8D7}" srcOrd="1" destOrd="0" parTransId="{4D0E6D3E-EC55-4261-897F-54D11253B672}" sibTransId="{3EC3BB48-B23E-4904-8A07-9411237D2BA4}"/>
    <dgm:cxn modelId="{F936CB1F-216A-4C6B-A83F-C2A8F081AD19}" srcId="{4279738D-AAA2-4D70-9C57-719617BE9112}" destId="{92D70814-B465-444A-99FF-C20142A55167}" srcOrd="0" destOrd="0" parTransId="{A583EBF4-0F77-4121-9729-1ACEC80596DF}" sibTransId="{CE7AF537-9284-43C0-AC41-22D70896BE63}"/>
    <dgm:cxn modelId="{21BB303A-1939-4696-B5E3-4D9B46964D54}" type="presOf" srcId="{4279738D-AAA2-4D70-9C57-719617BE9112}" destId="{B0E5DB3D-6853-4B43-A0DD-2C2B657E89FF}" srcOrd="0" destOrd="0" presId="urn:microsoft.com/office/officeart/2005/8/layout/vList3"/>
    <dgm:cxn modelId="{4E8E8767-91C7-4854-8736-106DD0914D7F}" type="presOf" srcId="{92D70814-B465-444A-99FF-C20142A55167}" destId="{0D67613C-67C5-4B1B-AA9F-98299B976E73}" srcOrd="0" destOrd="0" presId="urn:microsoft.com/office/officeart/2005/8/layout/vList3"/>
    <dgm:cxn modelId="{021AE981-3937-4C4E-B3DD-47FE1B8CA882}" srcId="{4279738D-AAA2-4D70-9C57-719617BE9112}" destId="{36029967-721F-41B1-9752-BD676A019CAF}" srcOrd="2" destOrd="0" parTransId="{807835CA-061D-41B9-A293-D43AFA56E96E}" sibTransId="{2C9277BC-6724-40A8-9FD9-3C7F1E540499}"/>
    <dgm:cxn modelId="{065BD0B5-1A8E-4B4E-BE46-2EF3E294DF0E}" type="presOf" srcId="{DB8D9787-F351-42A3-BFC0-BA940B6ADD4E}" destId="{D03C897E-24AF-4C35-9273-67EB1A920BC5}" srcOrd="0" destOrd="0" presId="urn:microsoft.com/office/officeart/2005/8/layout/vList3"/>
    <dgm:cxn modelId="{63EC8CCE-C9FD-4D97-863B-1FF5656C8025}" type="presOf" srcId="{210071BD-5055-465F-8C86-964180B2A8D7}" destId="{E188DF6E-34E3-4F3E-A58C-17B4FBD7968B}" srcOrd="0" destOrd="0" presId="urn:microsoft.com/office/officeart/2005/8/layout/vList3"/>
    <dgm:cxn modelId="{578A9AE6-3615-4D95-98D9-2B6C41A38115}" srcId="{4279738D-AAA2-4D70-9C57-719617BE9112}" destId="{DB8D9787-F351-42A3-BFC0-BA940B6ADD4E}" srcOrd="3" destOrd="0" parTransId="{7414C4E8-3B8B-4535-8AA2-4BD899B0D8F5}" sibTransId="{5E0339E3-FA66-4E17-B86B-D9ACABFC0A10}"/>
    <dgm:cxn modelId="{0F134DE9-0BC8-4C70-B2D2-2B74EEE7E6F9}" type="presOf" srcId="{36029967-721F-41B1-9752-BD676A019CAF}" destId="{40FB565D-F828-4542-8790-5F6CD8FA610B}" srcOrd="0" destOrd="0" presId="urn:microsoft.com/office/officeart/2005/8/layout/vList3"/>
    <dgm:cxn modelId="{78E8AFAE-7A59-4DF2-AE76-7640F45E0D06}" type="presParOf" srcId="{B0E5DB3D-6853-4B43-A0DD-2C2B657E89FF}" destId="{78604ABF-F6B5-4810-AC95-370DA684A02D}" srcOrd="0" destOrd="0" presId="urn:microsoft.com/office/officeart/2005/8/layout/vList3"/>
    <dgm:cxn modelId="{A1D3B70E-E601-4C2A-AA9E-1DE8ED553BBA}" type="presParOf" srcId="{78604ABF-F6B5-4810-AC95-370DA684A02D}" destId="{3C8D42CA-EE0D-4439-BB38-82F2EBB13046}" srcOrd="0" destOrd="0" presId="urn:microsoft.com/office/officeart/2005/8/layout/vList3"/>
    <dgm:cxn modelId="{69A4EEDA-652C-4A1D-A5F9-4A881FA0C244}" type="presParOf" srcId="{78604ABF-F6B5-4810-AC95-370DA684A02D}" destId="{0D67613C-67C5-4B1B-AA9F-98299B976E73}" srcOrd="1" destOrd="0" presId="urn:microsoft.com/office/officeart/2005/8/layout/vList3"/>
    <dgm:cxn modelId="{37CF7E4A-4440-441A-98C2-63C722729CDB}" type="presParOf" srcId="{B0E5DB3D-6853-4B43-A0DD-2C2B657E89FF}" destId="{EE2EB76D-4BC0-4CEA-9A23-24774F54D97F}" srcOrd="1" destOrd="0" presId="urn:microsoft.com/office/officeart/2005/8/layout/vList3"/>
    <dgm:cxn modelId="{41FC247A-C481-42A0-98CE-E065C563644C}" type="presParOf" srcId="{B0E5DB3D-6853-4B43-A0DD-2C2B657E89FF}" destId="{CD98D606-AABD-492C-8D08-8EFF363E5151}" srcOrd="2" destOrd="0" presId="urn:microsoft.com/office/officeart/2005/8/layout/vList3"/>
    <dgm:cxn modelId="{26692FAC-C5AC-4F11-B76B-EC08B1C4AA90}" type="presParOf" srcId="{CD98D606-AABD-492C-8D08-8EFF363E5151}" destId="{92D1D74E-0143-4EDB-B081-E8490D1FCB38}" srcOrd="0" destOrd="0" presId="urn:microsoft.com/office/officeart/2005/8/layout/vList3"/>
    <dgm:cxn modelId="{BC481A22-F726-4C67-A789-55DF200F16B9}" type="presParOf" srcId="{CD98D606-AABD-492C-8D08-8EFF363E5151}" destId="{E188DF6E-34E3-4F3E-A58C-17B4FBD7968B}" srcOrd="1" destOrd="0" presId="urn:microsoft.com/office/officeart/2005/8/layout/vList3"/>
    <dgm:cxn modelId="{CF75CF33-00D6-4F24-96EE-B3672CC5D979}" type="presParOf" srcId="{B0E5DB3D-6853-4B43-A0DD-2C2B657E89FF}" destId="{99EBFC3B-4A75-429D-86FF-CBCE6C2D74E4}" srcOrd="3" destOrd="0" presId="urn:microsoft.com/office/officeart/2005/8/layout/vList3"/>
    <dgm:cxn modelId="{D007A59B-66E3-4B2C-A684-DDB27C5706E1}" type="presParOf" srcId="{B0E5DB3D-6853-4B43-A0DD-2C2B657E89FF}" destId="{3DD62CD6-D8BC-49A7-819E-0C9393D67EF9}" srcOrd="4" destOrd="0" presId="urn:microsoft.com/office/officeart/2005/8/layout/vList3"/>
    <dgm:cxn modelId="{8527531C-0B87-4415-92EE-16A67EE9E33D}" type="presParOf" srcId="{3DD62CD6-D8BC-49A7-819E-0C9393D67EF9}" destId="{546A4D24-3609-484E-8E92-1B94DC7D55F4}" srcOrd="0" destOrd="0" presId="urn:microsoft.com/office/officeart/2005/8/layout/vList3"/>
    <dgm:cxn modelId="{C13CA5CA-3990-4D0D-82A7-5CD13FECDA21}" type="presParOf" srcId="{3DD62CD6-D8BC-49A7-819E-0C9393D67EF9}" destId="{40FB565D-F828-4542-8790-5F6CD8FA610B}" srcOrd="1" destOrd="0" presId="urn:microsoft.com/office/officeart/2005/8/layout/vList3"/>
    <dgm:cxn modelId="{F0E7BBC0-C872-40C4-BEAC-031419F3CB60}" type="presParOf" srcId="{B0E5DB3D-6853-4B43-A0DD-2C2B657E89FF}" destId="{B736764F-A566-47A1-87D9-7667EDA1A4D3}" srcOrd="5" destOrd="0" presId="urn:microsoft.com/office/officeart/2005/8/layout/vList3"/>
    <dgm:cxn modelId="{40CA99E7-5D68-46E5-BB00-D947925D5D97}" type="presParOf" srcId="{B0E5DB3D-6853-4B43-A0DD-2C2B657E89FF}" destId="{B42A5653-102C-4B0D-AC83-1232A0EC461D}" srcOrd="6" destOrd="0" presId="urn:microsoft.com/office/officeart/2005/8/layout/vList3"/>
    <dgm:cxn modelId="{BEFA7D11-D139-42A4-BBCE-77DE9D14AD78}" type="presParOf" srcId="{B42A5653-102C-4B0D-AC83-1232A0EC461D}" destId="{0282AF2E-2632-4990-B315-687C29CE6DB7}" srcOrd="0" destOrd="0" presId="urn:microsoft.com/office/officeart/2005/8/layout/vList3"/>
    <dgm:cxn modelId="{101A2E0D-74A3-4245-B220-73EFBDE93E93}" type="presParOf" srcId="{B42A5653-102C-4B0D-AC83-1232A0EC461D}" destId="{D03C897E-24AF-4C35-9273-67EB1A920B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477A04-1ADC-472A-A192-56338E1FD9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4E2F04-4147-4FCB-A02E-68330A732D18}">
      <dgm:prSet phldrT="[Text]"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/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School Advisory Council </a:t>
          </a: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provides strategic advice and support to the School </a:t>
          </a:r>
        </a:p>
        <a:p>
          <a:pPr marL="0" indent="0"/>
          <a:r>
            <a:rPr lang="zh-CN" altLang="en-US" sz="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　　</a:t>
          </a:r>
          <a:b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The Council c</a:t>
          </a: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onsists of </a:t>
          </a:r>
          <a:r>
            <a:rPr lang="en-US" sz="1600" b="1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local and international business leaders </a:t>
          </a: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from various industries</a:t>
          </a:r>
          <a:endParaRPr lang="en-US" sz="16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gm:t>
    </dgm:pt>
    <dgm:pt modelId="{4529730D-C590-4BFA-BD48-444A053731F2}" type="parTrans" cxnId="{20D589F7-16CC-4D51-BDCC-4336BA4ED287}">
      <dgm:prSet/>
      <dgm:spPr/>
      <dgm:t>
        <a:bodyPr/>
        <a:lstStyle/>
        <a:p>
          <a:endParaRPr lang="en-US"/>
        </a:p>
      </dgm:t>
    </dgm:pt>
    <dgm:pt modelId="{A90BC04E-1FF3-4C9A-9787-D72FF39A2904}" type="sibTrans" cxnId="{20D589F7-16CC-4D51-BDCC-4336BA4ED287}">
      <dgm:prSet/>
      <dgm:spPr>
        <a:ln>
          <a:solidFill>
            <a:srgbClr val="1C2F67"/>
          </a:solidFill>
        </a:ln>
      </dgm:spPr>
      <dgm:t>
        <a:bodyPr/>
        <a:lstStyle/>
        <a:p>
          <a:endParaRPr lang="en-US"/>
        </a:p>
      </dgm:t>
    </dgm:pt>
    <dgm:pt modelId="{4F71754B-C291-483B-8C8D-CEA342E29519}">
      <dgm:prSet phldrT="[Text]"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Corporate Projects</a:t>
          </a:r>
          <a:r>
            <a: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introduced</a:t>
          </a: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 (since 2008</a:t>
          </a: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)</a:t>
          </a:r>
        </a:p>
        <a:p>
          <a:pPr>
            <a:spcBef>
              <a:spcPts val="600"/>
            </a:spcBef>
          </a:pPr>
          <a:r>
            <a:rPr lang="en-US" altLang="zh-TW" sz="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 </a:t>
          </a:r>
          <a:b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Social Responsibility Projects</a:t>
          </a:r>
          <a:r>
            <a: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introduced (</a:t>
          </a:r>
          <a: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since 2007)</a:t>
          </a:r>
        </a:p>
        <a:p>
          <a:pPr>
            <a:spcBef>
              <a:spcPts val="600"/>
            </a:spcBef>
          </a:pPr>
          <a:r>
            <a:rPr lang="en-US" sz="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 </a:t>
          </a:r>
          <a:br>
            <a: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Other programs in collaborations with corporations: case competitions, business competitions, etc. </a:t>
          </a:r>
          <a:endParaRPr lang="en-US" sz="16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gm:t>
    </dgm:pt>
    <dgm:pt modelId="{5016275A-0232-4074-A6D8-0330A31C5D15}" type="parTrans" cxnId="{BACCBD82-8230-4E47-9670-DCA8B98843EC}">
      <dgm:prSet/>
      <dgm:spPr/>
      <dgm:t>
        <a:bodyPr/>
        <a:lstStyle/>
        <a:p>
          <a:endParaRPr lang="en-US"/>
        </a:p>
      </dgm:t>
    </dgm:pt>
    <dgm:pt modelId="{C0D05F71-6AED-4F1F-84D0-5DE2B929673E}" type="sibTrans" cxnId="{BACCBD82-8230-4E47-9670-DCA8B98843EC}">
      <dgm:prSet/>
      <dgm:spPr/>
      <dgm:t>
        <a:bodyPr/>
        <a:lstStyle/>
        <a:p>
          <a:endParaRPr lang="en-US"/>
        </a:p>
      </dgm:t>
    </dgm:pt>
    <dgm:pt modelId="{C40F54B2-BB6B-4937-9B2E-3561731851DA}">
      <dgm:prSet phldrT="[Text]"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Thompson Center for Business Case Studies</a:t>
          </a:r>
          <a:r>
            <a:rPr lang="en-US" altLang="zh-TW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– partnership with corporations in developing cases</a:t>
          </a:r>
        </a:p>
        <a:p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sz="1600" b="1" kern="1200" dirty="0">
              <a:solidFill>
                <a:srgbClr val="A58343"/>
              </a:solidFill>
              <a:latin typeface="Calibri" panose="020F0502020204030204"/>
              <a:ea typeface="Nirmala UI Semilight" panose="020B0402040204020203" pitchFamily="34" charset="0"/>
              <a:cs typeface="Nirmala UI Semilight" panose="020B0402040204020203" pitchFamily="34" charset="0"/>
            </a:rPr>
            <a:t>Roger King Center for Asian Family Business and Family Office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– with support of the Roger King Family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gm:t>
    </dgm:pt>
    <dgm:pt modelId="{E772ED26-F6CC-4367-98D5-6D2482015292}" type="parTrans" cxnId="{286F0B4D-D4E1-4779-9CDC-C5C7F0BA2AD4}">
      <dgm:prSet/>
      <dgm:spPr/>
      <dgm:t>
        <a:bodyPr/>
        <a:lstStyle/>
        <a:p>
          <a:endParaRPr lang="en-US"/>
        </a:p>
      </dgm:t>
    </dgm:pt>
    <dgm:pt modelId="{82B3ACD9-3F63-42C3-A056-FFDEEA758052}" type="sibTrans" cxnId="{286F0B4D-D4E1-4779-9CDC-C5C7F0BA2AD4}">
      <dgm:prSet/>
      <dgm:spPr/>
      <dgm:t>
        <a:bodyPr/>
        <a:lstStyle/>
        <a:p>
          <a:endParaRPr lang="en-US"/>
        </a:p>
      </dgm:t>
    </dgm:pt>
    <dgm:pt modelId="{50540EC0-02F1-4C06-80FB-15FF0A186A83}" type="pres">
      <dgm:prSet presAssocID="{9E477A04-1ADC-472A-A192-56338E1FD961}" presName="Name0" presStyleCnt="0">
        <dgm:presLayoutVars>
          <dgm:chMax val="7"/>
          <dgm:chPref val="7"/>
          <dgm:dir/>
        </dgm:presLayoutVars>
      </dgm:prSet>
      <dgm:spPr/>
    </dgm:pt>
    <dgm:pt modelId="{7411B046-43F4-4F80-98A4-0EDF8E509E07}" type="pres">
      <dgm:prSet presAssocID="{9E477A04-1ADC-472A-A192-56338E1FD961}" presName="Name1" presStyleCnt="0"/>
      <dgm:spPr/>
    </dgm:pt>
    <dgm:pt modelId="{15628B47-0664-4696-9F29-F658DFA8D8ED}" type="pres">
      <dgm:prSet presAssocID="{9E477A04-1ADC-472A-A192-56338E1FD961}" presName="cycle" presStyleCnt="0"/>
      <dgm:spPr/>
    </dgm:pt>
    <dgm:pt modelId="{5ADC2C6D-E009-40CA-87DE-6AB89D82E26E}" type="pres">
      <dgm:prSet presAssocID="{9E477A04-1ADC-472A-A192-56338E1FD961}" presName="srcNode" presStyleLbl="node1" presStyleIdx="0" presStyleCnt="3"/>
      <dgm:spPr/>
    </dgm:pt>
    <dgm:pt modelId="{BC5101D6-0944-4BEF-AD35-9CB0BA3DE056}" type="pres">
      <dgm:prSet presAssocID="{9E477A04-1ADC-472A-A192-56338E1FD961}" presName="conn" presStyleLbl="parChTrans1D2" presStyleIdx="0" presStyleCnt="1"/>
      <dgm:spPr/>
    </dgm:pt>
    <dgm:pt modelId="{453BA30C-C165-462B-8003-181073420AFE}" type="pres">
      <dgm:prSet presAssocID="{9E477A04-1ADC-472A-A192-56338E1FD961}" presName="extraNode" presStyleLbl="node1" presStyleIdx="0" presStyleCnt="3"/>
      <dgm:spPr/>
    </dgm:pt>
    <dgm:pt modelId="{289F7D28-D03A-49D5-98E8-360EECE458F5}" type="pres">
      <dgm:prSet presAssocID="{9E477A04-1ADC-472A-A192-56338E1FD961}" presName="dstNode" presStyleLbl="node1" presStyleIdx="0" presStyleCnt="3"/>
      <dgm:spPr/>
    </dgm:pt>
    <dgm:pt modelId="{580A7B34-242F-44BB-AB1E-CA0B4E126EE6}" type="pres">
      <dgm:prSet presAssocID="{634E2F04-4147-4FCB-A02E-68330A732D18}" presName="text_1" presStyleLbl="node1" presStyleIdx="0" presStyleCnt="3" custScaleX="94833" custScaleY="140638">
        <dgm:presLayoutVars>
          <dgm:bulletEnabled val="1"/>
        </dgm:presLayoutVars>
      </dgm:prSet>
      <dgm:spPr/>
    </dgm:pt>
    <dgm:pt modelId="{4F10A580-04FC-4287-A66E-4C6C93BB869D}" type="pres">
      <dgm:prSet presAssocID="{634E2F04-4147-4FCB-A02E-68330A732D18}" presName="accent_1" presStyleCnt="0"/>
      <dgm:spPr/>
    </dgm:pt>
    <dgm:pt modelId="{5D253A96-93CB-4CAE-B95E-DF14842DAE0B}" type="pres">
      <dgm:prSet presAssocID="{634E2F04-4147-4FCB-A02E-68330A732D18}" presName="accentRepeatNode" presStyleLbl="solidFgAcc1" presStyleIdx="0" presStyleCnt="3" custScaleX="118260" custScaleY="116618"/>
      <dgm:spPr>
        <a:ln>
          <a:solidFill>
            <a:srgbClr val="1C2F67"/>
          </a:solidFill>
        </a:ln>
      </dgm:spPr>
    </dgm:pt>
    <dgm:pt modelId="{C2A0FFAD-DE8B-47FD-9622-5A657C059730}" type="pres">
      <dgm:prSet presAssocID="{4F71754B-C291-483B-8C8D-CEA342E29519}" presName="text_2" presStyleLbl="node1" presStyleIdx="1" presStyleCnt="3" custScaleX="93287" custScaleY="142221">
        <dgm:presLayoutVars>
          <dgm:bulletEnabled val="1"/>
        </dgm:presLayoutVars>
      </dgm:prSet>
      <dgm:spPr/>
    </dgm:pt>
    <dgm:pt modelId="{7E2A649B-3DBB-407C-8DD4-4B5637464133}" type="pres">
      <dgm:prSet presAssocID="{4F71754B-C291-483B-8C8D-CEA342E29519}" presName="accent_2" presStyleCnt="0"/>
      <dgm:spPr/>
    </dgm:pt>
    <dgm:pt modelId="{0C52A768-404B-4041-9E97-33D6CD8BEDFD}" type="pres">
      <dgm:prSet presAssocID="{4F71754B-C291-483B-8C8D-CEA342E29519}" presName="accentRepeatNode" presStyleLbl="solidFgAcc1" presStyleIdx="1" presStyleCnt="3" custScaleX="122122" custScaleY="117736"/>
      <dgm:spPr>
        <a:ln>
          <a:solidFill>
            <a:srgbClr val="1C2F67"/>
          </a:solidFill>
        </a:ln>
      </dgm:spPr>
    </dgm:pt>
    <dgm:pt modelId="{6B256AB1-E8F7-4163-9EB6-FDD1E507A3A2}" type="pres">
      <dgm:prSet presAssocID="{C40F54B2-BB6B-4937-9B2E-3561731851DA}" presName="text_3" presStyleLbl="node1" presStyleIdx="2" presStyleCnt="3" custScaleX="92501" custScaleY="141931">
        <dgm:presLayoutVars>
          <dgm:bulletEnabled val="1"/>
        </dgm:presLayoutVars>
      </dgm:prSet>
      <dgm:spPr/>
    </dgm:pt>
    <dgm:pt modelId="{D85CE99A-1A28-451D-B7F4-A13905585B1C}" type="pres">
      <dgm:prSet presAssocID="{C40F54B2-BB6B-4937-9B2E-3561731851DA}" presName="accent_3" presStyleCnt="0"/>
      <dgm:spPr/>
    </dgm:pt>
    <dgm:pt modelId="{C8A80116-9653-4E83-84E0-AC4A1B92B546}" type="pres">
      <dgm:prSet presAssocID="{C40F54B2-BB6B-4937-9B2E-3561731851DA}" presName="accentRepeatNode" presStyleLbl="solidFgAcc1" presStyleIdx="2" presStyleCnt="3" custScaleX="115976" custScaleY="114184" custLinFactNeighborX="-3052" custLinFactNeighborY="871"/>
      <dgm:spPr>
        <a:ln>
          <a:solidFill>
            <a:srgbClr val="1C2F67"/>
          </a:solidFill>
        </a:ln>
      </dgm:spPr>
    </dgm:pt>
  </dgm:ptLst>
  <dgm:cxnLst>
    <dgm:cxn modelId="{1BDFE821-32F1-4BC6-B6C0-B6D7F4464FC5}" type="presOf" srcId="{634E2F04-4147-4FCB-A02E-68330A732D18}" destId="{580A7B34-242F-44BB-AB1E-CA0B4E126EE6}" srcOrd="0" destOrd="0" presId="urn:microsoft.com/office/officeart/2008/layout/VerticalCurvedList"/>
    <dgm:cxn modelId="{74BB163D-94B8-49AC-B48D-5EEF1D38C9FE}" type="presOf" srcId="{C40F54B2-BB6B-4937-9B2E-3561731851DA}" destId="{6B256AB1-E8F7-4163-9EB6-FDD1E507A3A2}" srcOrd="0" destOrd="0" presId="urn:microsoft.com/office/officeart/2008/layout/VerticalCurvedList"/>
    <dgm:cxn modelId="{38DABB66-247F-4496-8940-668C094199AA}" type="presOf" srcId="{9E477A04-1ADC-472A-A192-56338E1FD961}" destId="{50540EC0-02F1-4C06-80FB-15FF0A186A83}" srcOrd="0" destOrd="0" presId="urn:microsoft.com/office/officeart/2008/layout/VerticalCurvedList"/>
    <dgm:cxn modelId="{286F0B4D-D4E1-4779-9CDC-C5C7F0BA2AD4}" srcId="{9E477A04-1ADC-472A-A192-56338E1FD961}" destId="{C40F54B2-BB6B-4937-9B2E-3561731851DA}" srcOrd="2" destOrd="0" parTransId="{E772ED26-F6CC-4367-98D5-6D2482015292}" sibTransId="{82B3ACD9-3F63-42C3-A056-FFDEEA758052}"/>
    <dgm:cxn modelId="{DEFE094E-5C44-44BC-B64F-E46234851414}" type="presOf" srcId="{4F71754B-C291-483B-8C8D-CEA342E29519}" destId="{C2A0FFAD-DE8B-47FD-9622-5A657C059730}" srcOrd="0" destOrd="0" presId="urn:microsoft.com/office/officeart/2008/layout/VerticalCurvedList"/>
    <dgm:cxn modelId="{CDF68A7F-8D23-44FD-ADF6-B03357C7DE86}" type="presOf" srcId="{A90BC04E-1FF3-4C9A-9787-D72FF39A2904}" destId="{BC5101D6-0944-4BEF-AD35-9CB0BA3DE056}" srcOrd="0" destOrd="0" presId="urn:microsoft.com/office/officeart/2008/layout/VerticalCurvedList"/>
    <dgm:cxn modelId="{BACCBD82-8230-4E47-9670-DCA8B98843EC}" srcId="{9E477A04-1ADC-472A-A192-56338E1FD961}" destId="{4F71754B-C291-483B-8C8D-CEA342E29519}" srcOrd="1" destOrd="0" parTransId="{5016275A-0232-4074-A6D8-0330A31C5D15}" sibTransId="{C0D05F71-6AED-4F1F-84D0-5DE2B929673E}"/>
    <dgm:cxn modelId="{20D589F7-16CC-4D51-BDCC-4336BA4ED287}" srcId="{9E477A04-1ADC-472A-A192-56338E1FD961}" destId="{634E2F04-4147-4FCB-A02E-68330A732D18}" srcOrd="0" destOrd="0" parTransId="{4529730D-C590-4BFA-BD48-444A053731F2}" sibTransId="{A90BC04E-1FF3-4C9A-9787-D72FF39A2904}"/>
    <dgm:cxn modelId="{3FDE3B33-2ACB-4C0B-AEDE-C2B0FC69985C}" type="presParOf" srcId="{50540EC0-02F1-4C06-80FB-15FF0A186A83}" destId="{7411B046-43F4-4F80-98A4-0EDF8E509E07}" srcOrd="0" destOrd="0" presId="urn:microsoft.com/office/officeart/2008/layout/VerticalCurvedList"/>
    <dgm:cxn modelId="{76EE4BC5-1209-44ED-876B-97AD79428BF9}" type="presParOf" srcId="{7411B046-43F4-4F80-98A4-0EDF8E509E07}" destId="{15628B47-0664-4696-9F29-F658DFA8D8ED}" srcOrd="0" destOrd="0" presId="urn:microsoft.com/office/officeart/2008/layout/VerticalCurvedList"/>
    <dgm:cxn modelId="{54EC58AF-5BE4-4468-88F2-D3A01EC63F9A}" type="presParOf" srcId="{15628B47-0664-4696-9F29-F658DFA8D8ED}" destId="{5ADC2C6D-E009-40CA-87DE-6AB89D82E26E}" srcOrd="0" destOrd="0" presId="urn:microsoft.com/office/officeart/2008/layout/VerticalCurvedList"/>
    <dgm:cxn modelId="{D9C9B6AF-9C99-4CDF-BD38-9F22C1C9A612}" type="presParOf" srcId="{15628B47-0664-4696-9F29-F658DFA8D8ED}" destId="{BC5101D6-0944-4BEF-AD35-9CB0BA3DE056}" srcOrd="1" destOrd="0" presId="urn:microsoft.com/office/officeart/2008/layout/VerticalCurvedList"/>
    <dgm:cxn modelId="{12EB5A08-1429-4AC1-B164-328625B1558E}" type="presParOf" srcId="{15628B47-0664-4696-9F29-F658DFA8D8ED}" destId="{453BA30C-C165-462B-8003-181073420AFE}" srcOrd="2" destOrd="0" presId="urn:microsoft.com/office/officeart/2008/layout/VerticalCurvedList"/>
    <dgm:cxn modelId="{65321669-2DB2-4197-BA62-EEE0A63E432D}" type="presParOf" srcId="{15628B47-0664-4696-9F29-F658DFA8D8ED}" destId="{289F7D28-D03A-49D5-98E8-360EECE458F5}" srcOrd="3" destOrd="0" presId="urn:microsoft.com/office/officeart/2008/layout/VerticalCurvedList"/>
    <dgm:cxn modelId="{81DB1CF1-C235-4B4A-8D7C-F5CEAEE9AEA8}" type="presParOf" srcId="{7411B046-43F4-4F80-98A4-0EDF8E509E07}" destId="{580A7B34-242F-44BB-AB1E-CA0B4E126EE6}" srcOrd="1" destOrd="0" presId="urn:microsoft.com/office/officeart/2008/layout/VerticalCurvedList"/>
    <dgm:cxn modelId="{17BA3E79-E050-418E-BC8A-0D948C10E86F}" type="presParOf" srcId="{7411B046-43F4-4F80-98A4-0EDF8E509E07}" destId="{4F10A580-04FC-4287-A66E-4C6C93BB869D}" srcOrd="2" destOrd="0" presId="urn:microsoft.com/office/officeart/2008/layout/VerticalCurvedList"/>
    <dgm:cxn modelId="{880DB9AC-ACFA-4FF9-A934-DDEE7DF37BF5}" type="presParOf" srcId="{4F10A580-04FC-4287-A66E-4C6C93BB869D}" destId="{5D253A96-93CB-4CAE-B95E-DF14842DAE0B}" srcOrd="0" destOrd="0" presId="urn:microsoft.com/office/officeart/2008/layout/VerticalCurvedList"/>
    <dgm:cxn modelId="{A8B50FE4-373B-45C3-86D3-051251BF1D17}" type="presParOf" srcId="{7411B046-43F4-4F80-98A4-0EDF8E509E07}" destId="{C2A0FFAD-DE8B-47FD-9622-5A657C059730}" srcOrd="3" destOrd="0" presId="urn:microsoft.com/office/officeart/2008/layout/VerticalCurvedList"/>
    <dgm:cxn modelId="{48533A9B-0300-48C5-A94D-BD510296448B}" type="presParOf" srcId="{7411B046-43F4-4F80-98A4-0EDF8E509E07}" destId="{7E2A649B-3DBB-407C-8DD4-4B5637464133}" srcOrd="4" destOrd="0" presId="urn:microsoft.com/office/officeart/2008/layout/VerticalCurvedList"/>
    <dgm:cxn modelId="{A8884FF4-BA94-45B8-891D-7D6636A5B13D}" type="presParOf" srcId="{7E2A649B-3DBB-407C-8DD4-4B5637464133}" destId="{0C52A768-404B-4041-9E97-33D6CD8BEDFD}" srcOrd="0" destOrd="0" presId="urn:microsoft.com/office/officeart/2008/layout/VerticalCurvedList"/>
    <dgm:cxn modelId="{34D09683-BD44-47DE-907B-F7CF356C0FAF}" type="presParOf" srcId="{7411B046-43F4-4F80-98A4-0EDF8E509E07}" destId="{6B256AB1-E8F7-4163-9EB6-FDD1E507A3A2}" srcOrd="5" destOrd="0" presId="urn:microsoft.com/office/officeart/2008/layout/VerticalCurvedList"/>
    <dgm:cxn modelId="{E524D165-711D-48D7-897E-22DD9B73B595}" type="presParOf" srcId="{7411B046-43F4-4F80-98A4-0EDF8E509E07}" destId="{D85CE99A-1A28-451D-B7F4-A13905585B1C}" srcOrd="6" destOrd="0" presId="urn:microsoft.com/office/officeart/2008/layout/VerticalCurvedList"/>
    <dgm:cxn modelId="{C5286F23-70DC-444D-B15A-DD9CB9872295}" type="presParOf" srcId="{D85CE99A-1A28-451D-B7F4-A13905585B1C}" destId="{C8A80116-9653-4E83-84E0-AC4A1B92B5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D0C11-68B2-44AA-8E82-88ED65FB3834}">
      <dsp:nvSpPr>
        <dsp:cNvPr id="0" name=""/>
        <dsp:cNvSpPr/>
      </dsp:nvSpPr>
      <dsp:spPr>
        <a:xfrm>
          <a:off x="0" y="13994"/>
          <a:ext cx="4895393" cy="46421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Undergraduate</a:t>
          </a:r>
          <a:endParaRPr lang="en-HK" sz="1800" b="1" kern="1200" dirty="0">
            <a:solidFill>
              <a:srgbClr val="FF0000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22661" y="36655"/>
        <a:ext cx="4850071" cy="418892"/>
      </dsp:txXfrm>
    </dsp:sp>
    <dsp:sp modelId="{E17E5CB5-1CEB-4AA8-A917-0A9AA73E3A09}">
      <dsp:nvSpPr>
        <dsp:cNvPr id="0" name=""/>
        <dsp:cNvSpPr/>
      </dsp:nvSpPr>
      <dsp:spPr>
        <a:xfrm>
          <a:off x="0" y="478208"/>
          <a:ext cx="4895393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42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11 BBA and BSc programs, 7 joint school/ interdisciplinary programs/ dual degree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(Government-funded)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World Bachelor in Business*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(Self-financed)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478208"/>
        <a:ext cx="4895393" cy="794880"/>
      </dsp:txXfrm>
    </dsp:sp>
    <dsp:sp modelId="{BB703409-F01E-40AC-85D4-0DE75724D514}">
      <dsp:nvSpPr>
        <dsp:cNvPr id="0" name=""/>
        <dsp:cNvSpPr/>
      </dsp:nvSpPr>
      <dsp:spPr>
        <a:xfrm>
          <a:off x="0" y="1241157"/>
          <a:ext cx="4895393" cy="50604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MBA</a:t>
          </a:r>
          <a:endParaRPr lang="en-HK" sz="1800" b="1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24703" y="1265860"/>
        <a:ext cx="4845987" cy="456636"/>
      </dsp:txXfrm>
    </dsp:sp>
    <dsp:sp modelId="{AB4412D9-AB2C-4F44-94AD-8FF3C5EB9296}">
      <dsp:nvSpPr>
        <dsp:cNvPr id="0" name=""/>
        <dsp:cNvSpPr/>
      </dsp:nvSpPr>
      <dsp:spPr>
        <a:xfrm>
          <a:off x="0" y="1775976"/>
          <a:ext cx="489539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42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Full-time MBA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Part-time MBA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(Weekly Mode)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Part-time MBA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(Bi-weekly Mode)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Digital MBA for Global Leaders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(Part-time)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1775976"/>
        <a:ext cx="4895393" cy="968760"/>
      </dsp:txXfrm>
    </dsp:sp>
    <dsp:sp modelId="{8A83A3B2-A138-44DC-B8A5-59F1C2C63E0F}">
      <dsp:nvSpPr>
        <dsp:cNvPr id="0" name=""/>
        <dsp:cNvSpPr/>
      </dsp:nvSpPr>
      <dsp:spPr>
        <a:xfrm>
          <a:off x="0" y="2821257"/>
          <a:ext cx="4895393" cy="50161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Executive MBA (EMBA)</a:t>
          </a:r>
          <a:endParaRPr lang="en-HK" sz="1800" b="1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24487" y="2845744"/>
        <a:ext cx="4846419" cy="452638"/>
      </dsp:txXfrm>
    </dsp:sp>
    <dsp:sp modelId="{9B20FD6B-2249-43FF-86E1-57DD6E565CC9}">
      <dsp:nvSpPr>
        <dsp:cNvPr id="0" name=""/>
        <dsp:cNvSpPr/>
      </dsp:nvSpPr>
      <dsp:spPr>
        <a:xfrm>
          <a:off x="0" y="3350284"/>
          <a:ext cx="4895393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42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Kellogg-HKUST Executive MBA*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HKUST EMBA for Chinese Executives</a:t>
          </a:r>
          <a:endParaRPr lang="en-HK" sz="14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3350284"/>
        <a:ext cx="4895393" cy="629370"/>
      </dsp:txXfrm>
    </dsp:sp>
    <dsp:sp modelId="{1C0E0723-C49A-4B15-B865-35283750FC4E}">
      <dsp:nvSpPr>
        <dsp:cNvPr id="0" name=""/>
        <dsp:cNvSpPr/>
      </dsp:nvSpPr>
      <dsp:spPr>
        <a:xfrm>
          <a:off x="0" y="3903601"/>
          <a:ext cx="4895393" cy="50161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Non-degree Executive Programs</a:t>
          </a:r>
        </a:p>
      </dsp:txBody>
      <dsp:txXfrm>
        <a:off x="24487" y="3928088"/>
        <a:ext cx="4846419" cy="452638"/>
      </dsp:txXfrm>
    </dsp:sp>
    <dsp:sp modelId="{5485F21F-5077-4E54-9C62-5BCE79A0B2EC}">
      <dsp:nvSpPr>
        <dsp:cNvPr id="0" name=""/>
        <dsp:cNvSpPr/>
      </dsp:nvSpPr>
      <dsp:spPr>
        <a:xfrm>
          <a:off x="0" y="4394478"/>
          <a:ext cx="4895393" cy="64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42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Open Programs</a:t>
          </a:r>
          <a:endParaRPr lang="en-HK" sz="1400" b="1" kern="1200" dirty="0">
            <a:solidFill>
              <a:srgbClr val="043266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Company Programs</a:t>
          </a:r>
        </a:p>
      </dsp:txBody>
      <dsp:txXfrm>
        <a:off x="0" y="4394478"/>
        <a:ext cx="4895393" cy="640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6ABF6-DE85-431B-BC3B-5E8E855E271C}">
      <dsp:nvSpPr>
        <dsp:cNvPr id="0" name=""/>
        <dsp:cNvSpPr/>
      </dsp:nvSpPr>
      <dsp:spPr>
        <a:xfrm>
          <a:off x="0" y="287279"/>
          <a:ext cx="6349336" cy="4560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Master of Science (MSc)</a:t>
          </a:r>
          <a:endParaRPr lang="en-HK" sz="1800" b="1" kern="1200" dirty="0">
            <a:solidFill>
              <a:srgbClr val="FF0000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22262" y="309541"/>
        <a:ext cx="6304812" cy="411515"/>
      </dsp:txXfrm>
    </dsp:sp>
    <dsp:sp modelId="{30F74DCA-02C2-4852-BAC2-49E611F1F512}">
      <dsp:nvSpPr>
        <dsp:cNvPr id="0" name=""/>
        <dsp:cNvSpPr/>
      </dsp:nvSpPr>
      <dsp:spPr>
        <a:xfrm>
          <a:off x="0" y="828821"/>
          <a:ext cx="6349336" cy="2775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9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Accounting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Business Analytics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Economics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Finance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Financial Technology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HKUST-NYU Stern MS in Global Finance* 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(Part-time)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Global Operations: HKUST-Yale/ HKUST-FGV EAESP Double Degree options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Information Systems Management 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International Management with CEMS: HKUST-Yale/ HKUST-FGV EAESP / HEC Paris-HKUST Double Degree options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HK" sz="140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Marketing </a:t>
          </a:r>
          <a:r>
            <a:rPr lang="en-HK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(Full-time)</a:t>
          </a:r>
          <a:endParaRPr lang="en-HK" sz="12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Family Office and Family </a:t>
          </a:r>
          <a:r>
            <a:rPr lang="en-US" sz="1400" b="0" i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Business </a:t>
          </a:r>
          <a:r>
            <a:rPr lang="en-US" sz="1200" kern="12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Nirmala UI Semilight" panose="020B0402040204020203" pitchFamily="34" charset="0"/>
              <a:cs typeface="Nirmala UI Semilight" panose="020B0402040204020203" pitchFamily="34" charset="0"/>
            </a:rPr>
            <a:t>(Full-time/ Part-time)</a:t>
          </a:r>
          <a:endParaRPr lang="en-HK" sz="1200" kern="1200" dirty="0">
            <a:solidFill>
              <a:prstClr val="white">
                <a:lumMod val="50000"/>
              </a:prstClr>
            </a:solidFill>
            <a:latin typeface="Calibri" panose="020F0502020204030204"/>
            <a:ea typeface="Nirmala UI Semilight" panose="020B0402040204020203" pitchFamily="34" charset="0"/>
            <a:cs typeface="Nirmala UI Semilight" panose="020B04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kern="1200" dirty="0">
              <a:solidFill>
                <a:schemeClr val="tx1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MSc in Information and Cyber Security Management </a:t>
          </a:r>
          <a:r>
            <a:rPr lang="en-US" sz="1200" b="0" i="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(</a:t>
          </a: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Full-time/ Part-time</a:t>
          </a:r>
          <a:r>
            <a:rPr lang="en-US" sz="1200" b="0" i="0" kern="1200" dirty="0">
              <a:solidFill>
                <a:schemeClr val="bg1">
                  <a:lumMod val="50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)</a:t>
          </a:r>
          <a:endParaRPr lang="en-HK" sz="1200" b="0" i="0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828821"/>
        <a:ext cx="6349336" cy="2775534"/>
      </dsp:txXfrm>
    </dsp:sp>
    <dsp:sp modelId="{207C5BF3-E2B9-449B-8C9C-26FE4E1BDD39}">
      <dsp:nvSpPr>
        <dsp:cNvPr id="0" name=""/>
        <dsp:cNvSpPr/>
      </dsp:nvSpPr>
      <dsp:spPr>
        <a:xfrm>
          <a:off x="0" y="4050587"/>
          <a:ext cx="6349336" cy="58623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Doctor of Business Administration (DBA)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Bilingual Doctor of Business Administration </a:t>
          </a:r>
          <a:endParaRPr lang="zh-TW" altLang="en-US" sz="1800" b="0" i="0" kern="1200" dirty="0">
            <a:solidFill>
              <a:schemeClr val="bg1">
                <a:lumMod val="50000"/>
              </a:schemeClr>
            </a:solidFill>
            <a:latin typeface="+mn-lt"/>
            <a:cs typeface="Nirmala UI Semilight" panose="020B0402040204020203" pitchFamily="34" charset="0"/>
          </a:endParaRPr>
        </a:p>
      </dsp:txBody>
      <dsp:txXfrm>
        <a:off x="28618" y="4079205"/>
        <a:ext cx="6292100" cy="528998"/>
      </dsp:txXfrm>
    </dsp:sp>
    <dsp:sp modelId="{967BDA1A-A1E6-4565-A5FA-D703732C9FB0}">
      <dsp:nvSpPr>
        <dsp:cNvPr id="0" name=""/>
        <dsp:cNvSpPr/>
      </dsp:nvSpPr>
      <dsp:spPr>
        <a:xfrm>
          <a:off x="0" y="4476704"/>
          <a:ext cx="6349336" cy="71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9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HK" sz="14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4476704"/>
        <a:ext cx="6349336" cy="71167"/>
      </dsp:txXfrm>
    </dsp:sp>
    <dsp:sp modelId="{E3C0AE46-F83A-457C-AED8-A0DDDE87FA3E}">
      <dsp:nvSpPr>
        <dsp:cNvPr id="0" name=""/>
        <dsp:cNvSpPr/>
      </dsp:nvSpPr>
      <dsp:spPr>
        <a:xfrm>
          <a:off x="0" y="4744904"/>
          <a:ext cx="6349336" cy="33152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800" b="1" kern="1200" dirty="0">
              <a:solidFill>
                <a:srgbClr val="043266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PhD/MPhil</a:t>
          </a:r>
          <a:endParaRPr lang="en-HK" sz="1800" b="1" kern="1200" dirty="0">
            <a:solidFill>
              <a:schemeClr val="bg1">
                <a:lumMod val="50000"/>
              </a:schemeClr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16184" y="4761088"/>
        <a:ext cx="6316968" cy="299156"/>
      </dsp:txXfrm>
    </dsp:sp>
    <dsp:sp modelId="{DB2EB830-523F-4D40-A349-22E6F9330D84}">
      <dsp:nvSpPr>
        <dsp:cNvPr id="0" name=""/>
        <dsp:cNvSpPr/>
      </dsp:nvSpPr>
      <dsp:spPr>
        <a:xfrm>
          <a:off x="0" y="4768464"/>
          <a:ext cx="6349336" cy="71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9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HK" sz="1800" b="1" kern="1200" dirty="0">
            <a:solidFill>
              <a:srgbClr val="043266"/>
            </a:solidFill>
            <a:latin typeface="+mn-lt"/>
            <a:ea typeface="Nirmala UI Semilight" panose="020B0402040204020203" pitchFamily="34" charset="0"/>
            <a:cs typeface="Nirmala UI Semilight" panose="020B0402040204020203" pitchFamily="34" charset="0"/>
          </a:endParaRPr>
        </a:p>
      </dsp:txBody>
      <dsp:txXfrm>
        <a:off x="0" y="4768464"/>
        <a:ext cx="6349336" cy="71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7613C-67C5-4B1B-AA9F-98299B976E73}">
      <dsp:nvSpPr>
        <dsp:cNvPr id="0" name=""/>
        <dsp:cNvSpPr/>
      </dsp:nvSpPr>
      <dsp:spPr>
        <a:xfrm rot="10800000">
          <a:off x="282823" y="561"/>
          <a:ext cx="7215897" cy="922823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9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           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International Composition of Faculty and Students</a:t>
          </a:r>
          <a:endParaRPr lang="en-HK" sz="2000" kern="1200" dirty="0">
            <a:solidFill>
              <a:schemeClr val="tx1">
                <a:lumMod val="85000"/>
                <a:lumOff val="15000"/>
              </a:schemeClr>
            </a:solidFill>
            <a:latin typeface="+mn-lt"/>
            <a:ea typeface="Roboto Condensed" panose="02000000000000000000" pitchFamily="2" charset="0"/>
          </a:endParaRPr>
        </a:p>
      </dsp:txBody>
      <dsp:txXfrm rot="10800000">
        <a:off x="513529" y="561"/>
        <a:ext cx="6985191" cy="922823"/>
      </dsp:txXfrm>
    </dsp:sp>
    <dsp:sp modelId="{3C8D42CA-EE0D-4439-BB38-82F2EBB13046}">
      <dsp:nvSpPr>
        <dsp:cNvPr id="0" name=""/>
        <dsp:cNvSpPr/>
      </dsp:nvSpPr>
      <dsp:spPr>
        <a:xfrm>
          <a:off x="807132" y="0"/>
          <a:ext cx="922823" cy="9228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8DF6E-34E3-4F3E-A58C-17B4FBD7968B}">
      <dsp:nvSpPr>
        <dsp:cNvPr id="0" name=""/>
        <dsp:cNvSpPr/>
      </dsp:nvSpPr>
      <dsp:spPr>
        <a:xfrm rot="10800000">
          <a:off x="282823" y="1198855"/>
          <a:ext cx="7215897" cy="922823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9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International Partnership</a:t>
          </a:r>
        </a:p>
      </dsp:txBody>
      <dsp:txXfrm rot="10800000">
        <a:off x="513529" y="1198855"/>
        <a:ext cx="6985191" cy="922823"/>
      </dsp:txXfrm>
    </dsp:sp>
    <dsp:sp modelId="{92D1D74E-0143-4EDB-B081-E8490D1FCB38}">
      <dsp:nvSpPr>
        <dsp:cNvPr id="0" name=""/>
        <dsp:cNvSpPr/>
      </dsp:nvSpPr>
      <dsp:spPr>
        <a:xfrm>
          <a:off x="791324" y="1197858"/>
          <a:ext cx="922823" cy="92282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B565D-F828-4542-8790-5F6CD8FA610B}">
      <dsp:nvSpPr>
        <dsp:cNvPr id="0" name=""/>
        <dsp:cNvSpPr/>
      </dsp:nvSpPr>
      <dsp:spPr>
        <a:xfrm rot="10800000">
          <a:off x="272189" y="2397148"/>
          <a:ext cx="7237165" cy="922823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9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Academic Research and Knowledge Transfer</a:t>
          </a:r>
        </a:p>
      </dsp:txBody>
      <dsp:txXfrm rot="10800000">
        <a:off x="502895" y="2397148"/>
        <a:ext cx="7006459" cy="922823"/>
      </dsp:txXfrm>
    </dsp:sp>
    <dsp:sp modelId="{546A4D24-3609-484E-8E92-1B94DC7D55F4}">
      <dsp:nvSpPr>
        <dsp:cNvPr id="0" name=""/>
        <dsp:cNvSpPr/>
      </dsp:nvSpPr>
      <dsp:spPr>
        <a:xfrm>
          <a:off x="799150" y="2410335"/>
          <a:ext cx="922823" cy="9228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C897E-24AF-4C35-9273-67EB1A920BC5}">
      <dsp:nvSpPr>
        <dsp:cNvPr id="0" name=""/>
        <dsp:cNvSpPr/>
      </dsp:nvSpPr>
      <dsp:spPr>
        <a:xfrm rot="10800000">
          <a:off x="267531" y="3595441"/>
          <a:ext cx="7246480" cy="922823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9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Roboto Condensed" panose="02000000000000000000" pitchFamily="2" charset="0"/>
            </a:rPr>
            <a:t>Curriculum/ Course Content</a:t>
          </a:r>
        </a:p>
      </dsp:txBody>
      <dsp:txXfrm rot="10800000">
        <a:off x="498237" y="3595441"/>
        <a:ext cx="7015774" cy="922823"/>
      </dsp:txXfrm>
    </dsp:sp>
    <dsp:sp modelId="{0282AF2E-2632-4990-B315-687C29CE6DB7}">
      <dsp:nvSpPr>
        <dsp:cNvPr id="0" name=""/>
        <dsp:cNvSpPr/>
      </dsp:nvSpPr>
      <dsp:spPr>
        <a:xfrm>
          <a:off x="799140" y="3596003"/>
          <a:ext cx="922823" cy="9228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101D6-0944-4BEF-AD35-9CB0BA3DE056}">
      <dsp:nvSpPr>
        <dsp:cNvPr id="0" name=""/>
        <dsp:cNvSpPr/>
      </dsp:nvSpPr>
      <dsp:spPr>
        <a:xfrm>
          <a:off x="-5381772" y="-845020"/>
          <a:ext cx="6571557" cy="6571557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12700" cap="flat" cmpd="sng" algn="ctr">
          <a:solidFill>
            <a:srgbClr val="1C2F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A7B34-242F-44BB-AB1E-CA0B4E126EE6}">
      <dsp:nvSpPr>
        <dsp:cNvPr id="0" name=""/>
        <dsp:cNvSpPr/>
      </dsp:nvSpPr>
      <dsp:spPr>
        <a:xfrm>
          <a:off x="976391" y="289776"/>
          <a:ext cx="5949656" cy="13730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94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School Advisory Council </a:t>
          </a: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provides strategic advice and support to the School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　　</a:t>
          </a:r>
          <a:b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CN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The Council c</a:t>
          </a: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onsists of </a:t>
          </a:r>
          <a:r>
            <a:rPr lang="en-US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local and international business leaders </a:t>
          </a: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from various industries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sp:txBody>
      <dsp:txXfrm>
        <a:off x="976391" y="289776"/>
        <a:ext cx="5949656" cy="1373053"/>
      </dsp:txXfrm>
    </dsp:sp>
    <dsp:sp modelId="{5D253A96-93CB-4CAE-B95E-DF14842DAE0B}">
      <dsp:nvSpPr>
        <dsp:cNvPr id="0" name=""/>
        <dsp:cNvSpPr/>
      </dsp:nvSpPr>
      <dsp:spPr>
        <a:xfrm>
          <a:off x="92696" y="264712"/>
          <a:ext cx="1443220" cy="14231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C2F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0FFAD-DE8B-47FD-9622-5A657C059730}">
      <dsp:nvSpPr>
        <dsp:cNvPr id="0" name=""/>
        <dsp:cNvSpPr/>
      </dsp:nvSpPr>
      <dsp:spPr>
        <a:xfrm>
          <a:off x="1367862" y="1746503"/>
          <a:ext cx="5521600" cy="138850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94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ts val="600"/>
            </a:spcBef>
            <a:spcAft>
              <a:spcPct val="35000"/>
            </a:spcAft>
            <a:buNone/>
          </a:pP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Corporate Projects</a:t>
          </a:r>
          <a:r>
            <a:rPr lang="en-US" altLang="zh-TW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introduced</a:t>
          </a: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 (since 2008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)</a:t>
          </a:r>
        </a:p>
        <a:p>
          <a:pPr marL="0" lvl="0" indent="0" algn="l" defTabSz="711200">
            <a:lnSpc>
              <a:spcPct val="90000"/>
            </a:lnSpc>
            <a:spcBef>
              <a:spcPts val="600"/>
            </a:spcBef>
            <a:spcAft>
              <a:spcPct val="35000"/>
            </a:spcAft>
            <a:buNone/>
          </a:pPr>
          <a:r>
            <a:rPr lang="en-US" altLang="zh-TW" sz="1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 </a:t>
          </a:r>
          <a:b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Social Responsibility Projects</a:t>
          </a:r>
          <a:r>
            <a:rPr lang="en-US" altLang="zh-TW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introduced (</a:t>
          </a:r>
          <a: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since 2007)</a:t>
          </a:r>
        </a:p>
        <a:p>
          <a:pPr marL="0" lvl="0" indent="0" algn="l" defTabSz="711200">
            <a:lnSpc>
              <a:spcPct val="90000"/>
            </a:lnSpc>
            <a:spcBef>
              <a:spcPts val="600"/>
            </a:spcBef>
            <a:spcAft>
              <a:spcPct val="35000"/>
            </a:spcAft>
            <a:buNone/>
          </a:pPr>
          <a:r>
            <a:rPr lang="en-US" sz="1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 </a:t>
          </a:r>
          <a:br>
            <a:rPr lang="en-US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</a:b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Other programs in collaborations with corporations: case competitions, business competitions, etc. 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sp:txBody>
      <dsp:txXfrm>
        <a:off x="1367862" y="1746503"/>
        <a:ext cx="5521600" cy="1388508"/>
      </dsp:txXfrm>
    </dsp:sp>
    <dsp:sp modelId="{0C52A768-404B-4041-9E97-33D6CD8BEDFD}">
      <dsp:nvSpPr>
        <dsp:cNvPr id="0" name=""/>
        <dsp:cNvSpPr/>
      </dsp:nvSpPr>
      <dsp:spPr>
        <a:xfrm>
          <a:off x="424017" y="1722345"/>
          <a:ext cx="1490351" cy="14368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C2F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56AB1-E8F7-4163-9EB6-FDD1E507A3A2}">
      <dsp:nvSpPr>
        <dsp:cNvPr id="0" name=""/>
        <dsp:cNvSpPr/>
      </dsp:nvSpPr>
      <dsp:spPr>
        <a:xfrm>
          <a:off x="1049543" y="3212374"/>
          <a:ext cx="5803350" cy="138567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94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altLang="zh-TW" sz="1600" b="1" kern="1200" dirty="0">
              <a:solidFill>
                <a:srgbClr val="A58343"/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Thompson Center for Business Case Studies</a:t>
          </a:r>
          <a:r>
            <a:rPr lang="en-US" altLang="zh-TW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– partnership with corporations in developing cases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  <a:sym typeface="Wingdings" panose="05000000000000000000" pitchFamily="2" charset="2"/>
            </a:rPr>
            <a:t> </a:t>
          </a:r>
          <a:r>
            <a:rPr lang="en-US" sz="1600" b="1" kern="1200" dirty="0">
              <a:solidFill>
                <a:srgbClr val="A58343"/>
              </a:solidFill>
              <a:latin typeface="Calibri" panose="020F0502020204030204"/>
              <a:ea typeface="Nirmala UI Semilight" panose="020B0402040204020203" pitchFamily="34" charset="0"/>
              <a:cs typeface="Nirmala UI Semilight" panose="020B0402040204020203" pitchFamily="34" charset="0"/>
            </a:rPr>
            <a:t>Roger King Center for Asian Family Business and Family Office </a:t>
          </a:r>
          <a:r>
            <a:rPr lang="en-US" altLang="zh-TW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Nirmala UI Semilight" panose="020B0402040204020203" pitchFamily="34" charset="0"/>
              <a:cs typeface="Nirmala UI Semilight" panose="020B0402040204020203" pitchFamily="34" charset="0"/>
            </a:rPr>
            <a:t>– with support of the Roger King Family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sp:txBody>
      <dsp:txXfrm>
        <a:off x="1049543" y="3212374"/>
        <a:ext cx="5803350" cy="1385676"/>
      </dsp:txXfrm>
    </dsp:sp>
    <dsp:sp modelId="{C8A80116-9653-4E83-84E0-AC4A1B92B546}">
      <dsp:nvSpPr>
        <dsp:cNvPr id="0" name=""/>
        <dsp:cNvSpPr/>
      </dsp:nvSpPr>
      <dsp:spPr>
        <a:xfrm>
          <a:off x="69387" y="3219103"/>
          <a:ext cx="1415346" cy="13934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C2F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028439" cy="35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2" y="2"/>
            <a:ext cx="4028439" cy="35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A50AC-6BE5-46DA-87B6-1AC9E12037AA}" type="datetimeFigureOut">
              <a:rPr lang="zh-HK" altLang="en-US" smtClean="0"/>
              <a:t>25/4/2025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666"/>
            <a:ext cx="4028439" cy="35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2" y="6658666"/>
            <a:ext cx="4028439" cy="35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76AC4-9225-4448-ADBA-1B77F4A96DD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5132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3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265812" y="0"/>
            <a:ext cx="402843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F6DBA-492B-453A-B4B8-BF0B5109C645}" type="datetimeFigureOut">
              <a:rPr lang="zh-HK" altLang="en-US" smtClean="0"/>
              <a:t>25/4/2025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00525" cy="236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29641" y="3373756"/>
            <a:ext cx="7437120" cy="2760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6658664"/>
            <a:ext cx="402843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265812" y="6658664"/>
            <a:ext cx="402843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C4058-BA9C-410A-AA4B-35C97E4B568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4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226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229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0382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2161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6595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9700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4605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657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3732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534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6716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9828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HKUST and its Business School have risen to international prominence and gained prestigious recognition.</a:t>
            </a:r>
          </a:p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7139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070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176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593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1592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4058-BA9C-410A-AA4B-35C97E4B568C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857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634" y="1983036"/>
            <a:ext cx="7978966" cy="1515910"/>
          </a:xfrm>
        </p:spPr>
        <p:txBody>
          <a:bodyPr anchor="ctr">
            <a:no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634" y="3602038"/>
            <a:ext cx="7146274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B2BF-C3DE-4D52-819C-C5B8D769B3C5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8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05C-1672-490E-9314-E26E63A46CDE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4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E40C1-5A6B-4060-8BBF-F97351B95CD0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FD3-2B71-4FB5-9F54-8D96946190A4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74"/>
            <a:ext cx="12192000" cy="8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B6F0-5FF1-4589-9D4B-41B0CBBCBFA5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B3B5-3A5A-4492-8FF4-F0AE84CA098A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3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E2F9-E285-4246-8DCC-9C73F015E98B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F70-A8B3-4790-B53D-AD3A055B5E36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0E90-325B-4EEA-A917-F72CB2CB64FF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7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B192-9717-4235-9A10-75F0F2067789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8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6930-BE64-4A9C-9B0C-C1CB8120E4A3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6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F084-CBCE-49CF-ACEE-2D0E2820C9AF}" type="datetime1">
              <a:rPr lang="en-US" altLang="zh-HK" smtClean="0"/>
              <a:t>25-Apr-25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B075F-7156-4361-A963-58BBBAA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633" y="2211636"/>
            <a:ext cx="10238135" cy="151591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HKUST Business </a:t>
            </a:r>
            <a:r>
              <a:rPr lang="en-US" sz="4400" b="1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School </a:t>
            </a:r>
            <a:endParaRPr lang="en-US" sz="3600" b="1" dirty="0">
              <a:solidFill>
                <a:srgbClr val="AA8E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633" y="6185213"/>
            <a:ext cx="11560367" cy="33410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altLang="zh-HK" sz="1400" b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Apr </a:t>
            </a:r>
            <a:r>
              <a:rPr lang="en-US" altLang="zh-HK" sz="14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2025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9729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7" y="3830769"/>
            <a:ext cx="3105150" cy="238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814210" y="5147958"/>
            <a:ext cx="7066264" cy="9602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altLang="zh-HK" sz="2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HK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strong faculty composition is among the most international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HK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10747-ED1A-407F-977B-54BF00250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1" t="-231" r="238" b="35428"/>
          <a:stretch/>
        </p:blipFill>
        <p:spPr>
          <a:xfrm>
            <a:off x="1007714" y="1179576"/>
            <a:ext cx="10180554" cy="271416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2CD59DDB-64BA-4F2C-A7E9-1885B937C332}"/>
              </a:ext>
            </a:extLst>
          </p:cNvPr>
          <p:cNvSpPr/>
          <p:nvPr/>
        </p:nvSpPr>
        <p:spPr>
          <a:xfrm>
            <a:off x="3971591" y="4068894"/>
            <a:ext cx="4272441" cy="11889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D43EDB-D233-4E81-A017-1A071BBCDF81}"/>
              </a:ext>
            </a:extLst>
          </p:cNvPr>
          <p:cNvCxnSpPr/>
          <p:nvPr/>
        </p:nvCxnSpPr>
        <p:spPr>
          <a:xfrm>
            <a:off x="6058584" y="4301523"/>
            <a:ext cx="13732" cy="837405"/>
          </a:xfrm>
          <a:prstGeom prst="line">
            <a:avLst/>
          </a:prstGeom>
          <a:ln w="31750"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A8AE56-7CE7-4294-8FED-E455E504DCBC}"/>
              </a:ext>
            </a:extLst>
          </p:cNvPr>
          <p:cNvSpPr txBox="1"/>
          <p:nvPr/>
        </p:nvSpPr>
        <p:spPr>
          <a:xfrm>
            <a:off x="4351737" y="4305365"/>
            <a:ext cx="1404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160+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Faculty</a:t>
            </a:r>
            <a:endParaRPr lang="en-US" sz="20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C11C4-76D1-4896-812B-5655C290E69D}"/>
              </a:ext>
            </a:extLst>
          </p:cNvPr>
          <p:cNvSpPr txBox="1"/>
          <p:nvPr/>
        </p:nvSpPr>
        <p:spPr>
          <a:xfrm>
            <a:off x="6347342" y="4314510"/>
            <a:ext cx="1613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25+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Nationalities</a:t>
            </a:r>
            <a:endParaRPr lang="en-US" sz="20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5197642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  <a:latin typeface="Calibri (Body)"/>
              </a:rPr>
              <a:t> </a:t>
            </a:r>
            <a:endParaRPr lang="en-HK" sz="2800" dirty="0">
              <a:solidFill>
                <a:srgbClr val="043266"/>
              </a:solidFill>
              <a:latin typeface="Calibri (Body)"/>
            </a:endParaRPr>
          </a:p>
          <a:p>
            <a:r>
              <a:rPr lang="en-HK" sz="2400" b="1" i="1" dirty="0">
                <a:solidFill>
                  <a:srgbClr val="043266"/>
                </a:solidFill>
                <a:latin typeface="Calibri (Body)"/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International Faculty</a:t>
            </a:r>
          </a:p>
          <a:p>
            <a:endParaRPr lang="en-HK" sz="2400" b="1" i="1" dirty="0">
              <a:solidFill>
                <a:srgbClr val="AA8E2D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5730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5" y="2537740"/>
            <a:ext cx="3105150" cy="238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D232A1-A09D-4191-A151-32F3A84715C9}"/>
              </a:ext>
            </a:extLst>
          </p:cNvPr>
          <p:cNvSpPr txBox="1">
            <a:spLocks/>
          </p:cNvSpPr>
          <p:nvPr/>
        </p:nvSpPr>
        <p:spPr>
          <a:xfrm>
            <a:off x="369950" y="1137943"/>
            <a:ext cx="7643749" cy="512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HK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Undergraduate</a:t>
            </a:r>
            <a:endParaRPr lang="en-US" altLang="zh-HK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82979E23-E18E-494B-B49E-3990FF591144}"/>
              </a:ext>
            </a:extLst>
          </p:cNvPr>
          <p:cNvSpPr/>
          <p:nvPr/>
        </p:nvSpPr>
        <p:spPr>
          <a:xfrm>
            <a:off x="855217" y="1582694"/>
            <a:ext cx="4210559" cy="14353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4ADFE-7592-4633-8A95-1C649F589380}"/>
              </a:ext>
            </a:extLst>
          </p:cNvPr>
          <p:cNvSpPr txBox="1"/>
          <p:nvPr/>
        </p:nvSpPr>
        <p:spPr>
          <a:xfrm>
            <a:off x="1109997" y="1893576"/>
            <a:ext cx="1404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3,800+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Students</a:t>
            </a:r>
            <a:endParaRPr lang="en-US" sz="24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07497-F1E3-4FE8-97A3-B7A70922ACA4}"/>
              </a:ext>
            </a:extLst>
          </p:cNvPr>
          <p:cNvSpPr txBox="1"/>
          <p:nvPr/>
        </p:nvSpPr>
        <p:spPr>
          <a:xfrm>
            <a:off x="3285960" y="1852752"/>
            <a:ext cx="1543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50+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Nationalities</a:t>
            </a:r>
            <a:endParaRPr lang="en-US" sz="24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B2C-3ADE-4867-BA17-BF542A574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4" y="4626975"/>
            <a:ext cx="3105150" cy="2381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2D30D36-FDAC-4FC4-B755-2299DB529828}"/>
              </a:ext>
            </a:extLst>
          </p:cNvPr>
          <p:cNvSpPr txBox="1">
            <a:spLocks/>
          </p:cNvSpPr>
          <p:nvPr/>
        </p:nvSpPr>
        <p:spPr>
          <a:xfrm>
            <a:off x="369950" y="3197815"/>
            <a:ext cx="5628513" cy="762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HK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Postgraduate</a:t>
            </a:r>
            <a:r>
              <a:rPr lang="en-US" altLang="zh-HK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HK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(Including Taught Postgraduate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HK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Postgraduate </a:t>
            </a:r>
            <a:r>
              <a:rPr lang="en-US" altLang="zh-CN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altLang="zh-HK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tudents</a:t>
            </a:r>
            <a:r>
              <a:rPr lang="en-US" altLang="zh-HK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endParaRPr lang="en-US" altLang="zh-HK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32097115-6F83-47FE-88D5-4CFB4066E745}"/>
              </a:ext>
            </a:extLst>
          </p:cNvPr>
          <p:cNvSpPr/>
          <p:nvPr/>
        </p:nvSpPr>
        <p:spPr>
          <a:xfrm>
            <a:off x="855217" y="3921356"/>
            <a:ext cx="4210559" cy="14353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63E1E8-EADE-4E11-AFE6-DBF2706B98F1}"/>
              </a:ext>
            </a:extLst>
          </p:cNvPr>
          <p:cNvSpPr txBox="1"/>
          <p:nvPr/>
        </p:nvSpPr>
        <p:spPr>
          <a:xfrm>
            <a:off x="1196493" y="4267528"/>
            <a:ext cx="1404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1,800+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Students</a:t>
            </a:r>
            <a:endParaRPr lang="en-US" sz="24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6F93F2-58C6-4EF0-81C0-D4C47B930C7A}"/>
              </a:ext>
            </a:extLst>
          </p:cNvPr>
          <p:cNvSpPr txBox="1"/>
          <p:nvPr/>
        </p:nvSpPr>
        <p:spPr>
          <a:xfrm>
            <a:off x="3221789" y="4226023"/>
            <a:ext cx="1543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A8E2D"/>
                </a:solidFill>
                <a:ea typeface="Roboto Condensed" panose="02000000000000000000" pitchFamily="2" charset="0"/>
              </a:rPr>
              <a:t>30+</a:t>
            </a:r>
          </a:p>
          <a:p>
            <a:pPr algn="ctr">
              <a:defRPr/>
            </a:pPr>
            <a:r>
              <a:rPr lang="en-HK" altLang="zh-TW" sz="2000" b="1" dirty="0">
                <a:solidFill>
                  <a:srgbClr val="043266"/>
                </a:solidFill>
                <a:ea typeface="Roboto Condensed" panose="02000000000000000000" pitchFamily="2" charset="0"/>
              </a:rPr>
              <a:t>Nationalities</a:t>
            </a:r>
            <a:endParaRPr lang="en-US" sz="2400" b="1" dirty="0">
              <a:solidFill>
                <a:srgbClr val="043266"/>
              </a:solidFill>
              <a:ea typeface="Roboto Condensed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5201633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4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A Diverse Mix of Students 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9968" r="-5081"/>
          <a:stretch/>
        </p:blipFill>
        <p:spPr>
          <a:xfrm>
            <a:off x="5822783" y="1221777"/>
            <a:ext cx="6691655" cy="3673009"/>
          </a:xfrm>
          <a:prstGeom prst="parallelogram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D43EDB-D233-4E81-A017-1A071BBCDF81}"/>
              </a:ext>
            </a:extLst>
          </p:cNvPr>
          <p:cNvCxnSpPr/>
          <p:nvPr/>
        </p:nvCxnSpPr>
        <p:spPr>
          <a:xfrm>
            <a:off x="2930394" y="1914681"/>
            <a:ext cx="13732" cy="837405"/>
          </a:xfrm>
          <a:prstGeom prst="line">
            <a:avLst/>
          </a:prstGeom>
          <a:ln w="31750"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FD43EDB-D233-4E81-A017-1A071BBCDF81}"/>
              </a:ext>
            </a:extLst>
          </p:cNvPr>
          <p:cNvCxnSpPr/>
          <p:nvPr/>
        </p:nvCxnSpPr>
        <p:spPr>
          <a:xfrm>
            <a:off x="2900735" y="4269360"/>
            <a:ext cx="13732" cy="837405"/>
          </a:xfrm>
          <a:prstGeom prst="line">
            <a:avLst/>
          </a:prstGeom>
          <a:ln w="31750"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249B7-0374-2FF2-5830-978E416B0044}"/>
              </a:ext>
            </a:extLst>
          </p:cNvPr>
          <p:cNvSpPr txBox="1">
            <a:spLocks/>
          </p:cNvSpPr>
          <p:nvPr/>
        </p:nvSpPr>
        <p:spPr>
          <a:xfrm>
            <a:off x="505458" y="5643930"/>
            <a:ext cx="2716331" cy="513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HK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5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/>
        </p:nvSpPr>
        <p:spPr>
          <a:xfrm>
            <a:off x="0" y="910993"/>
            <a:ext cx="1577882" cy="2624262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10614118" y="3379058"/>
            <a:ext cx="1577882" cy="2624262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808182" y="1700132"/>
            <a:ext cx="5751140" cy="4165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3705" y="1193394"/>
            <a:ext cx="5137243" cy="44692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38127" y="1487358"/>
            <a:ext cx="3969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Extensive Student Exchange Networks</a:t>
            </a:r>
            <a:endParaRPr lang="en-HK" b="1" i="0" dirty="0">
              <a:solidFill>
                <a:srgbClr val="AA8E2D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9156" y="2074582"/>
            <a:ext cx="415767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Enrich learning experience and expand network for students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Leading business schools in Asia, Australasia, Europe &amp; North America, such as:</a:t>
            </a:r>
          </a:p>
          <a:p>
            <a:pPr marL="265113"/>
            <a:r>
              <a:rPr lang="en-US" sz="1500" b="1" dirty="0">
                <a:ea typeface="Nirmala UI Semilight" panose="020B0402040204020203" pitchFamily="34" charset="0"/>
                <a:cs typeface="Nirmala UI Semilight" panose="020B0402040204020203" pitchFamily="34" charset="0"/>
              </a:rPr>
              <a:t>HEC Paris, London Business School, Peking University, Tsinghua, UCLA, University of Sydney, University of Toronto, Yale University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6698835" y="2056136"/>
            <a:ext cx="4673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Strong Strategic Partnership for Joint Programs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8835" y="2513686"/>
            <a:ext cx="46226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Create synergies and new opportunities via international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Kellogg-HKUST Executive MBA with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Kellogg School of Management, Northwestern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HKUST-NYU Stern MS in Global Finance with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Leonard N. Stern School of Business, New York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World Bachelor in Business with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University of Southern California &amp; Bocconi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MSc in International Management with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CEMS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Bilingual Doctor of Business Administration with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Tsinghua University PBC School of Finance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817FC3-E917-4591-B78A-3FADE947C3DA}"/>
              </a:ext>
            </a:extLst>
          </p:cNvPr>
          <p:cNvSpPr/>
          <p:nvPr/>
        </p:nvSpPr>
        <p:spPr>
          <a:xfrm>
            <a:off x="1543210" y="4264189"/>
            <a:ext cx="1707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No. of Partners: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UG level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PG level</a:t>
            </a:r>
          </a:p>
        </p:txBody>
      </p:sp>
      <p:pic>
        <p:nvPicPr>
          <p:cNvPr id="34" name="Graphic 33" descr="Meeting with solid fill">
            <a:extLst>
              <a:ext uri="{FF2B5EF4-FFF2-40B4-BE49-F238E27FC236}">
                <a16:creationId xmlns:a16="http://schemas.microsoft.com/office/drawing/2014/main" id="{3647781B-3535-47A4-8620-65AAD0FF4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5338" y="1897094"/>
            <a:ext cx="713497" cy="713497"/>
          </a:xfrm>
          <a:prstGeom prst="rect">
            <a:avLst/>
          </a:prstGeom>
        </p:spPr>
      </p:pic>
      <p:pic>
        <p:nvPicPr>
          <p:cNvPr id="33" name="Graphic 32" descr="Connections with solid fill">
            <a:extLst>
              <a:ext uri="{FF2B5EF4-FFF2-40B4-BE49-F238E27FC236}">
                <a16:creationId xmlns:a16="http://schemas.microsoft.com/office/drawing/2014/main" id="{C9BE983E-B953-4DDC-8683-BCB8EFC45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664" y="1337880"/>
            <a:ext cx="713498" cy="713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8162249-0251-43CB-8FCB-7E1788E16E5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457398" y="4702374"/>
            <a:ext cx="2949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zh-CN" sz="1600" b="1" dirty="0">
                <a:solidFill>
                  <a:srgbClr val="1C2F67"/>
                </a:solidFill>
                <a:latin typeface="+mn-lt"/>
              </a:rPr>
              <a:t>150+ </a:t>
            </a:r>
            <a:r>
              <a:rPr lang="en-US" altLang="zh-CN" sz="1600" b="1" dirty="0">
                <a:solidFill>
                  <a:srgbClr val="043266"/>
                </a:solidFill>
                <a:latin typeface="+mn-lt"/>
              </a:rPr>
              <a:t>partners</a:t>
            </a:r>
            <a:endParaRPr lang="en-US" altLang="zh-CN" sz="1600" b="1" dirty="0">
              <a:solidFill>
                <a:srgbClr val="1C2F67"/>
              </a:solidFill>
              <a:latin typeface="+mn-lt"/>
            </a:endParaRPr>
          </a:p>
          <a:p>
            <a:pPr>
              <a:defRPr/>
            </a:pPr>
            <a:r>
              <a:rPr lang="en-US" altLang="zh-CN" sz="1600" b="1" dirty="0">
                <a:solidFill>
                  <a:srgbClr val="1C2F67"/>
                </a:solidFill>
                <a:latin typeface="+mn-lt"/>
              </a:rPr>
              <a:t>90+ </a:t>
            </a:r>
            <a:r>
              <a:rPr lang="en-US" altLang="zh-CN" sz="1600" b="1">
                <a:solidFill>
                  <a:srgbClr val="1C2F67"/>
                </a:solidFill>
                <a:latin typeface="+mn-lt"/>
              </a:rPr>
              <a:t>partners </a:t>
            </a:r>
            <a:endParaRPr lang="en-US" altLang="zh-CN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7516368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4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Strategic </a:t>
            </a:r>
            <a:r>
              <a:rPr lang="en-US" altLang="zh-CN" sz="2400" b="1" i="1" dirty="0">
                <a:solidFill>
                  <a:srgbClr val="AA8E2D"/>
                </a:solidFill>
              </a:rPr>
              <a:t>P</a:t>
            </a:r>
            <a:r>
              <a:rPr lang="en-US" sz="2400" b="1" i="1" dirty="0">
                <a:solidFill>
                  <a:srgbClr val="AA8E2D"/>
                </a:solidFill>
              </a:rPr>
              <a:t>artnerships with Top Business Schools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60013" y="4264189"/>
            <a:ext cx="3674977" cy="1089507"/>
          </a:xfrm>
          <a:prstGeom prst="roundRect">
            <a:avLst/>
          </a:prstGeom>
          <a:noFill/>
          <a:ln>
            <a:solidFill>
              <a:srgbClr val="043266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82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841914" y="3550058"/>
            <a:ext cx="6104302" cy="2128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0661" y="956931"/>
            <a:ext cx="5163955" cy="47340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02732" y="1347383"/>
            <a:ext cx="2986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Program and Curriculum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570" y="3897829"/>
            <a:ext cx="4375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Academic Research and Knowledge Transfer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570" y="4355771"/>
            <a:ext cx="492034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Enhance our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intellectual strengths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by continuing our commitment to knowledge creation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Conduct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research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 and develop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business case studies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that are relevant to the Asian regions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6583" y="1796115"/>
            <a:ext cx="393853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Address needs for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globalization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 beyond the region, with a focus on </a:t>
            </a:r>
            <a:r>
              <a:rPr lang="en-US" sz="1600" b="1" dirty="0">
                <a:solidFill>
                  <a:schemeClr val="accent2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FinTech,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Green Finance, </a:t>
            </a:r>
            <a:r>
              <a:rPr lang="en-US" sz="1600" b="1" dirty="0">
                <a:solidFill>
                  <a:srgbClr val="7030A0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Business Analytics, </a:t>
            </a:r>
            <a:r>
              <a:rPr lang="en-US" sz="1600" b="1" dirty="0">
                <a:solidFill>
                  <a:srgbClr val="0070C0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Family Business, </a:t>
            </a:r>
            <a:r>
              <a:rPr lang="en-US" sz="1600" b="1" dirty="0">
                <a:ea typeface="Nirmala UI Semilight" panose="020B0402040204020203" pitchFamily="34" charset="0"/>
                <a:cs typeface="Nirmala UI Semilight" panose="020B0402040204020203" pitchFamily="34" charset="0"/>
              </a:rPr>
              <a:t>and</a:t>
            </a:r>
            <a:r>
              <a:rPr lang="en-US" sz="1600" b="1" dirty="0">
                <a:solidFill>
                  <a:srgbClr val="FF0000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600" b="1" dirty="0">
                <a:solidFill>
                  <a:srgbClr val="E6AF00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Innovation &amp; Entrepreneurship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Address Asia’s needs and assist regional development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Emphasize on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Asian content and perspectives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Pays greater attention than schools in the West to create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specialized master’s programs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 to meet Asian needs for in-depth functional area of expertise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7B592-C61E-4B9B-80D0-301396F14B8F}"/>
              </a:ext>
            </a:extLst>
          </p:cNvPr>
          <p:cNvSpPr txBox="1">
            <a:spLocks/>
          </p:cNvSpPr>
          <p:nvPr/>
        </p:nvSpPr>
        <p:spPr>
          <a:xfrm>
            <a:off x="510661" y="351542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altLang="zh-HK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9" b="12769"/>
          <a:stretch/>
        </p:blipFill>
        <p:spPr>
          <a:xfrm>
            <a:off x="6088579" y="448454"/>
            <a:ext cx="3879644" cy="2678580"/>
          </a:xfrm>
          <a:prstGeom prst="round2DiagRect">
            <a:avLst/>
          </a:prstGeom>
        </p:spPr>
      </p:pic>
      <p:pic>
        <p:nvPicPr>
          <p:cNvPr id="22" name="Picture 2" descr="https://www.bm.ust.hk/files/main-menu-research_0.jpg">
            <a:extLst>
              <a:ext uri="{FF2B5EF4-FFF2-40B4-BE49-F238E27FC236}">
                <a16:creationId xmlns:a16="http://schemas.microsoft.com/office/drawing/2014/main" id="{A038C93F-7784-4D1A-86B8-745C74FC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59" y="1632471"/>
            <a:ext cx="2657059" cy="1731670"/>
          </a:xfrm>
          <a:prstGeom prst="snip1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846287" y="3153485"/>
            <a:ext cx="248933" cy="221542"/>
          </a:xfrm>
          <a:prstGeom prst="rect">
            <a:avLst/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04294" y="443631"/>
            <a:ext cx="546678" cy="1144588"/>
          </a:xfrm>
          <a:prstGeom prst="rect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1393"/>
            <a:ext cx="5571460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4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Teaching and Research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pic>
        <p:nvPicPr>
          <p:cNvPr id="21" name="Picture 2" descr="De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8" y="1218317"/>
            <a:ext cx="627465" cy="6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ear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53" y="3745804"/>
            <a:ext cx="673383" cy="6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2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AEC06F-9CBE-31D8-A6C7-0A780080FEA4}"/>
              </a:ext>
            </a:extLst>
          </p:cNvPr>
          <p:cNvSpPr/>
          <p:nvPr/>
        </p:nvSpPr>
        <p:spPr>
          <a:xfrm>
            <a:off x="3569101" y="-12"/>
            <a:ext cx="2769549" cy="6018424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47000">
                <a:schemeClr val="bg1">
                  <a:alpha val="9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0" name="圖片 2">
            <a:extLst>
              <a:ext uri="{FF2B5EF4-FFF2-40B4-BE49-F238E27FC236}">
                <a16:creationId xmlns:a16="http://schemas.microsoft.com/office/drawing/2014/main" id="{1502B45E-4E49-3C7A-B52B-F7A8B092B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11630"/>
          <a:stretch/>
        </p:blipFill>
        <p:spPr>
          <a:xfrm>
            <a:off x="4225636" y="-12"/>
            <a:ext cx="8229600" cy="6018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E3AB6E-8F58-4819-9222-80E79EEEDB32}"/>
              </a:ext>
            </a:extLst>
          </p:cNvPr>
          <p:cNvSpPr/>
          <p:nvPr/>
        </p:nvSpPr>
        <p:spPr>
          <a:xfrm>
            <a:off x="3364551" y="0"/>
            <a:ext cx="2769549" cy="6018424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47000">
                <a:schemeClr val="bg1">
                  <a:alpha val="9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4467225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4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HKUST(Guangzhou)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D5723-E1A4-4185-AC05-4B252F01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904EE5-9DC2-4D3B-B759-6BA205F01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63" y="1583864"/>
            <a:ext cx="4171594" cy="32834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Focus on cross-disciplinary thematic programs  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Academic curriculum designed around four transdisciplinary hubs - </a:t>
            </a:r>
            <a:r>
              <a:rPr lang="en-US" altLang="zh-HK" sz="2000" b="1" dirty="0">
                <a:solidFill>
                  <a:srgbClr val="A58343"/>
                </a:solidFill>
              </a:rPr>
              <a:t>Function, Information, Systems, </a:t>
            </a: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en-US" altLang="zh-HK" sz="2000" b="1" dirty="0">
                <a:solidFill>
                  <a:srgbClr val="A58343"/>
                </a:solidFill>
              </a:rPr>
              <a:t> Society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Opened in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69371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7" y="3830769"/>
            <a:ext cx="3105150" cy="238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15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06070" y="1149033"/>
            <a:ext cx="5661674" cy="4217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000" b="1" dirty="0">
                <a:solidFill>
                  <a:srgbClr val="A58343"/>
                </a:solidFill>
              </a:rPr>
              <a:t>Programs offered to mainland students/ executives: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DE065-955F-47E3-9FC2-9CB2F91E092F}"/>
              </a:ext>
            </a:extLst>
          </p:cNvPr>
          <p:cNvSpPr txBox="1"/>
          <p:nvPr/>
        </p:nvSpPr>
        <p:spPr>
          <a:xfrm>
            <a:off x="6070079" y="1570801"/>
            <a:ext cx="54265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Undergraduate programs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Part-time MBA (bi-weekly mode) &amp; Digital MBA for Global Leaders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HKUST Bilingual </a:t>
            </a: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EMBA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Bilingual Doctor of Business Administration</a:t>
            </a:r>
            <a:endParaRPr lang="en-US" altLang="zh-H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H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Non-degree executive education programs &amp; company programs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4867275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4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Global Reach &amp; Gateway to CHINA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76950" y="3813211"/>
            <a:ext cx="5067299" cy="415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HK" sz="2000" b="1" dirty="0">
              <a:solidFill>
                <a:srgbClr val="A5834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DE065-955F-47E3-9FC2-9CB2F91E092F}"/>
              </a:ext>
            </a:extLst>
          </p:cNvPr>
          <p:cNvSpPr txBox="1"/>
          <p:nvPr/>
        </p:nvSpPr>
        <p:spPr>
          <a:xfrm>
            <a:off x="6168391" y="4123752"/>
            <a:ext cx="5279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US" altLang="zh-H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152FB3E1-18D7-4929-9418-15D0B838523F}"/>
              </a:ext>
            </a:extLst>
          </p:cNvPr>
          <p:cNvSpPr/>
          <p:nvPr/>
        </p:nvSpPr>
        <p:spPr>
          <a:xfrm>
            <a:off x="-9710" y="1516777"/>
            <a:ext cx="2209800" cy="810895"/>
          </a:xfrm>
          <a:custGeom>
            <a:avLst/>
            <a:gdLst/>
            <a:ahLst/>
            <a:cxnLst/>
            <a:rect l="l" t="t" r="r" b="b"/>
            <a:pathLst>
              <a:path w="2209800" h="810895">
                <a:moveTo>
                  <a:pt x="0" y="0"/>
                </a:moveTo>
                <a:lnTo>
                  <a:pt x="2209800" y="0"/>
                </a:lnTo>
                <a:lnTo>
                  <a:pt x="2209800" y="810768"/>
                </a:lnTo>
                <a:lnTo>
                  <a:pt x="0" y="810768"/>
                </a:lnTo>
                <a:lnTo>
                  <a:pt x="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C6FA1EDD-57C4-C529-D298-2B169E40650A}"/>
              </a:ext>
            </a:extLst>
          </p:cNvPr>
          <p:cNvSpPr/>
          <p:nvPr/>
        </p:nvSpPr>
        <p:spPr>
          <a:xfrm>
            <a:off x="3564634" y="3849894"/>
            <a:ext cx="2209800" cy="812800"/>
          </a:xfrm>
          <a:custGeom>
            <a:avLst/>
            <a:gdLst/>
            <a:ahLst/>
            <a:cxnLst/>
            <a:rect l="l" t="t" r="r" b="b"/>
            <a:pathLst>
              <a:path w="2209800" h="812800">
                <a:moveTo>
                  <a:pt x="0" y="0"/>
                </a:moveTo>
                <a:lnTo>
                  <a:pt x="2209800" y="0"/>
                </a:lnTo>
                <a:lnTo>
                  <a:pt x="2209800" y="812292"/>
                </a:lnTo>
                <a:lnTo>
                  <a:pt x="0" y="812292"/>
                </a:lnTo>
                <a:lnTo>
                  <a:pt x="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89C1D9F6-FF53-902D-521E-FCE674D6EB60}"/>
              </a:ext>
            </a:extLst>
          </p:cNvPr>
          <p:cNvSpPr/>
          <p:nvPr/>
        </p:nvSpPr>
        <p:spPr>
          <a:xfrm>
            <a:off x="805864" y="1272527"/>
            <a:ext cx="4383417" cy="2796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54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962797EC-09F8-ECAB-FB0C-5D0FC2DC79E4}"/>
              </a:ext>
            </a:extLst>
          </p:cNvPr>
          <p:cNvSpPr/>
          <p:nvPr/>
        </p:nvSpPr>
        <p:spPr>
          <a:xfrm>
            <a:off x="9620426" y="4300107"/>
            <a:ext cx="1333668" cy="217679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6F694C29-E947-5965-8B19-CB875780EA3D}"/>
              </a:ext>
            </a:extLst>
          </p:cNvPr>
          <p:cNvSpPr/>
          <p:nvPr/>
        </p:nvSpPr>
        <p:spPr>
          <a:xfrm>
            <a:off x="4687348" y="4136401"/>
            <a:ext cx="1577340" cy="277495"/>
          </a:xfrm>
          <a:custGeom>
            <a:avLst/>
            <a:gdLst/>
            <a:ahLst/>
            <a:cxnLst/>
            <a:rect l="l" t="t" r="r" b="b"/>
            <a:pathLst>
              <a:path w="1577340" h="277495">
                <a:moveTo>
                  <a:pt x="1577340" y="0"/>
                </a:moveTo>
                <a:lnTo>
                  <a:pt x="118198" y="0"/>
                </a:lnTo>
                <a:lnTo>
                  <a:pt x="0" y="277368"/>
                </a:lnTo>
                <a:lnTo>
                  <a:pt x="1459141" y="277368"/>
                </a:lnTo>
                <a:lnTo>
                  <a:pt x="1577340" y="0"/>
                </a:lnTo>
                <a:close/>
              </a:path>
            </a:pathLst>
          </a:custGeom>
          <a:solidFill>
            <a:srgbClr val="A58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F4A4E851-42F7-0D85-581D-F9C4B6D58718}"/>
              </a:ext>
            </a:extLst>
          </p:cNvPr>
          <p:cNvSpPr/>
          <p:nvPr/>
        </p:nvSpPr>
        <p:spPr>
          <a:xfrm>
            <a:off x="3714025" y="1032212"/>
            <a:ext cx="1241858" cy="178216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F2EE2C5-E0B9-A55E-8A19-3F0A721BCE00}"/>
              </a:ext>
            </a:extLst>
          </p:cNvPr>
          <p:cNvSpPr/>
          <p:nvPr/>
        </p:nvSpPr>
        <p:spPr>
          <a:xfrm>
            <a:off x="7004842" y="2800803"/>
            <a:ext cx="1577882" cy="277310"/>
          </a:xfrm>
          <a:prstGeom prst="parallelogram">
            <a:avLst>
              <a:gd name="adj" fmla="val 42615"/>
            </a:avLst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/>
          <p:cNvSpPr/>
          <p:nvPr/>
        </p:nvSpPr>
        <p:spPr>
          <a:xfrm>
            <a:off x="6284127" y="3589267"/>
            <a:ext cx="1577882" cy="277310"/>
          </a:xfrm>
          <a:prstGeom prst="parallelogram">
            <a:avLst>
              <a:gd name="adj" fmla="val 42615"/>
            </a:avLst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16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7B592-C61E-4B9B-80D0-301396F14B8F}"/>
              </a:ext>
            </a:extLst>
          </p:cNvPr>
          <p:cNvSpPr txBox="1">
            <a:spLocks/>
          </p:cNvSpPr>
          <p:nvPr/>
        </p:nvSpPr>
        <p:spPr>
          <a:xfrm>
            <a:off x="510661" y="351542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altLang="zh-HK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1393"/>
            <a:ext cx="5109307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State of the Art Facilities 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2698779" y="1916716"/>
            <a:ext cx="5000924" cy="1147922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126321" y="2038293"/>
            <a:ext cx="44625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Lee </a:t>
            </a:r>
            <a:r>
              <a:rPr lang="en-US" b="1" dirty="0" err="1">
                <a:solidFill>
                  <a:srgbClr val="AA8E2D"/>
                </a:solidFill>
              </a:rPr>
              <a:t>Shau</a:t>
            </a:r>
            <a:r>
              <a:rPr lang="en-US" b="1" dirty="0">
                <a:solidFill>
                  <a:srgbClr val="AA8E2D"/>
                </a:solidFill>
              </a:rPr>
              <a:t> </a:t>
            </a:r>
            <a:r>
              <a:rPr lang="en-US" b="1" dirty="0" err="1">
                <a:solidFill>
                  <a:srgbClr val="AA8E2D"/>
                </a:solidFill>
              </a:rPr>
              <a:t>Kee</a:t>
            </a:r>
            <a:r>
              <a:rPr lang="en-US" b="1" dirty="0">
                <a:solidFill>
                  <a:srgbClr val="AA8E2D"/>
                </a:solidFill>
              </a:rPr>
              <a:t> Business Building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located atop the HKUST main campus, is home to all of our academic departments and programs</a:t>
            </a:r>
          </a:p>
        </p:txBody>
      </p:sp>
      <p:sp>
        <p:nvSpPr>
          <p:cNvPr id="30" name="Hexagon 29"/>
          <p:cNvSpPr/>
          <p:nvPr/>
        </p:nvSpPr>
        <p:spPr>
          <a:xfrm>
            <a:off x="5088389" y="3339908"/>
            <a:ext cx="5000924" cy="1215207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52129" y="3411257"/>
            <a:ext cx="44625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HKUST Business School Central</a:t>
            </a:r>
            <a:r>
              <a:rPr lang="en-H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strategically located in the Hong Kong Club Building in Central, provides students and alumni with a convenient place to meet and interact</a:t>
            </a:r>
            <a:endParaRPr lang="en-HK" sz="1600" b="1" dirty="0">
              <a:solidFill>
                <a:srgbClr val="AA8E2D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4334954" y="306828"/>
            <a:ext cx="5000924" cy="1306608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4882" y="440666"/>
            <a:ext cx="44625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Beautiful campus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with a full range of facilities: classrooms, laboratories, other academic facilities, faculty apartments and student housing, as well as athletic and recreational facilities</a:t>
            </a:r>
          </a:p>
          <a:p>
            <a:endParaRPr lang="en-HK" sz="1600" b="1" dirty="0">
              <a:solidFill>
                <a:srgbClr val="AA8E2D"/>
              </a:solidFill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F3AFEED-87EC-8EF4-DDF2-AE1871115771}"/>
              </a:ext>
            </a:extLst>
          </p:cNvPr>
          <p:cNvSpPr/>
          <p:nvPr/>
        </p:nvSpPr>
        <p:spPr>
          <a:xfrm>
            <a:off x="1102146" y="3141015"/>
            <a:ext cx="1049656" cy="171323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B400048D-7628-19CE-8CD5-4FCFBC43CC2D}"/>
              </a:ext>
            </a:extLst>
          </p:cNvPr>
          <p:cNvSpPr/>
          <p:nvPr/>
        </p:nvSpPr>
        <p:spPr>
          <a:xfrm>
            <a:off x="6861208" y="5582990"/>
            <a:ext cx="1166759" cy="205056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D453B188-2B4F-9549-FC27-CD3963BE52D0}"/>
              </a:ext>
            </a:extLst>
          </p:cNvPr>
          <p:cNvSpPr/>
          <p:nvPr/>
        </p:nvSpPr>
        <p:spPr>
          <a:xfrm>
            <a:off x="1883151" y="5592839"/>
            <a:ext cx="1063789" cy="178430"/>
          </a:xfrm>
          <a:prstGeom prst="parallelogram">
            <a:avLst>
              <a:gd name="adj" fmla="val 42615"/>
            </a:avLst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436639A-D74D-4B90-458F-69A72037F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0" r="36100"/>
          <a:stretch/>
        </p:blipFill>
        <p:spPr bwMode="auto">
          <a:xfrm>
            <a:off x="9260814" y="354068"/>
            <a:ext cx="2052892" cy="1779220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www.bm.ust.hk/files/facility-photo01.jpg">
            <a:extLst>
              <a:ext uri="{FF2B5EF4-FFF2-40B4-BE49-F238E27FC236}">
                <a16:creationId xmlns:a16="http://schemas.microsoft.com/office/drawing/2014/main" id="{8C4CEBE7-7501-73D0-CDC0-021F8FFC4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4" r="17834"/>
          <a:stretch/>
        </p:blipFill>
        <p:spPr bwMode="auto">
          <a:xfrm>
            <a:off x="455222" y="1415930"/>
            <a:ext cx="2052892" cy="1769281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bm.ust.hk/files/brochure%20racks.jpg">
            <a:extLst>
              <a:ext uri="{FF2B5EF4-FFF2-40B4-BE49-F238E27FC236}">
                <a16:creationId xmlns:a16="http://schemas.microsoft.com/office/drawing/2014/main" id="{104EFCE8-A479-1222-E4D1-7242914B1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3" r="18493"/>
          <a:stretch/>
        </p:blipFill>
        <p:spPr bwMode="auto">
          <a:xfrm>
            <a:off x="10243312" y="2553015"/>
            <a:ext cx="1768082" cy="1521380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790C58A-6595-3B94-35E0-E523CFF6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22288"/>
          <a:stretch/>
        </p:blipFill>
        <p:spPr bwMode="auto">
          <a:xfrm>
            <a:off x="656918" y="4148386"/>
            <a:ext cx="1768082" cy="1523819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3177688E-0F59-E7B1-87D7-12CEEC936352}"/>
              </a:ext>
            </a:extLst>
          </p:cNvPr>
          <p:cNvSpPr/>
          <p:nvPr/>
        </p:nvSpPr>
        <p:spPr>
          <a:xfrm>
            <a:off x="2563303" y="4666526"/>
            <a:ext cx="5000924" cy="1215207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C60289-4264-C9B7-0BF8-CA4DAAE82E23}"/>
              </a:ext>
            </a:extLst>
          </p:cNvPr>
          <p:cNvSpPr/>
          <p:nvPr/>
        </p:nvSpPr>
        <p:spPr>
          <a:xfrm>
            <a:off x="2946940" y="4909495"/>
            <a:ext cx="44625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MSc Learning Hub </a:t>
            </a:r>
            <a:r>
              <a:rPr lang="en-US" sz="1600" dirty="0"/>
              <a:t>in Kowloon East, an extension of the Clearwater Bay campus, enhances all-round educational experience</a:t>
            </a:r>
            <a:endParaRPr lang="en-HK" sz="1600" dirty="0"/>
          </a:p>
        </p:txBody>
      </p:sp>
    </p:spTree>
    <p:extLst>
      <p:ext uri="{BB962C8B-B14F-4D97-AF65-F5344CB8AC3E}">
        <p14:creationId xmlns:p14="http://schemas.microsoft.com/office/powerpoint/2010/main" val="236945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1031"/>
          <p:cNvGrpSpPr/>
          <p:nvPr/>
        </p:nvGrpSpPr>
        <p:grpSpPr>
          <a:xfrm>
            <a:off x="3503453" y="773458"/>
            <a:ext cx="5324359" cy="5268674"/>
            <a:chOff x="3562197" y="1169315"/>
            <a:chExt cx="4995158" cy="47887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7" name="Group 56"/>
            <p:cNvGrpSpPr/>
            <p:nvPr/>
          </p:nvGrpSpPr>
          <p:grpSpPr>
            <a:xfrm>
              <a:off x="4377267" y="1177906"/>
              <a:ext cx="2367781" cy="2470885"/>
              <a:chOff x="4377267" y="1177906"/>
              <a:chExt cx="2367781" cy="2470885"/>
            </a:xfrm>
          </p:grpSpPr>
          <p:sp>
            <p:nvSpPr>
              <p:cNvPr id="14" name="Isosceles Triangle 13"/>
              <p:cNvSpPr/>
              <p:nvPr/>
            </p:nvSpPr>
            <p:spPr>
              <a:xfrm rot="9236998">
                <a:off x="4377267" y="1177906"/>
                <a:ext cx="2367781" cy="2470885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64636" y="1655913"/>
                <a:ext cx="154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Strong Subject Knowledge</a:t>
                </a: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>
              <a:off x="5415771" y="1169315"/>
              <a:ext cx="2376934" cy="2470885"/>
              <a:chOff x="5415771" y="1169315"/>
              <a:chExt cx="2376934" cy="2470885"/>
            </a:xfrm>
          </p:grpSpPr>
          <p:sp>
            <p:nvSpPr>
              <p:cNvPr id="48" name="Isosceles Triangle 47"/>
              <p:cNvSpPr/>
              <p:nvPr/>
            </p:nvSpPr>
            <p:spPr>
              <a:xfrm rot="12294467">
                <a:off x="5415771" y="1169315"/>
                <a:ext cx="2376934" cy="2470885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119106" y="1655913"/>
                <a:ext cx="1552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Critical Thinking Skills</a:t>
                </a:r>
              </a:p>
            </p:txBody>
          </p:sp>
        </p:grpSp>
        <p:grpSp>
          <p:nvGrpSpPr>
            <p:cNvPr id="1025" name="Group 1024"/>
            <p:cNvGrpSpPr/>
            <p:nvPr/>
          </p:nvGrpSpPr>
          <p:grpSpPr>
            <a:xfrm>
              <a:off x="6042492" y="2009276"/>
              <a:ext cx="2514863" cy="2477800"/>
              <a:chOff x="6042492" y="2009276"/>
              <a:chExt cx="2514863" cy="2477800"/>
            </a:xfrm>
          </p:grpSpPr>
          <p:sp>
            <p:nvSpPr>
              <p:cNvPr id="50" name="Isosceles Triangle 49"/>
              <p:cNvSpPr/>
              <p:nvPr/>
            </p:nvSpPr>
            <p:spPr>
              <a:xfrm rot="15450697">
                <a:off x="6042305" y="2009463"/>
                <a:ext cx="2477800" cy="2477425"/>
              </a:xfrm>
              <a:prstGeom prst="triangl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132924" y="2856252"/>
                <a:ext cx="14244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Creativity &amp;</a:t>
                </a:r>
                <a:r>
                  <a:rPr lang="zh-TW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bg1"/>
                    </a:solidFill>
                  </a:rPr>
                  <a:t>Innovation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7" name="Group 1026"/>
            <p:cNvGrpSpPr/>
            <p:nvPr/>
          </p:nvGrpSpPr>
          <p:grpSpPr>
            <a:xfrm>
              <a:off x="5826527" y="3160878"/>
              <a:ext cx="2476347" cy="2298421"/>
              <a:chOff x="5826527" y="3160878"/>
              <a:chExt cx="2476347" cy="2298421"/>
            </a:xfrm>
          </p:grpSpPr>
          <p:sp>
            <p:nvSpPr>
              <p:cNvPr id="51" name="Isosceles Triangle 50"/>
              <p:cNvSpPr/>
              <p:nvPr/>
            </p:nvSpPr>
            <p:spPr>
              <a:xfrm rot="18603276">
                <a:off x="5915490" y="3071915"/>
                <a:ext cx="2298421" cy="2476347"/>
              </a:xfrm>
              <a:prstGeom prst="triangle">
                <a:avLst>
                  <a:gd name="adj" fmla="val 51821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815321" y="4309013"/>
                <a:ext cx="14244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Cultural Sensitivity</a:t>
                </a:r>
              </a:p>
            </p:txBody>
          </p:sp>
        </p:grpSp>
        <p:grpSp>
          <p:nvGrpSpPr>
            <p:cNvPr id="1029" name="Group 1028"/>
            <p:cNvGrpSpPr/>
            <p:nvPr/>
          </p:nvGrpSpPr>
          <p:grpSpPr>
            <a:xfrm>
              <a:off x="4975846" y="3474721"/>
              <a:ext cx="2269703" cy="2483377"/>
              <a:chOff x="4975846" y="3474721"/>
              <a:chExt cx="2269703" cy="2483377"/>
            </a:xfrm>
          </p:grpSpPr>
          <p:sp>
            <p:nvSpPr>
              <p:cNvPr id="52" name="Isosceles Triangle 51"/>
              <p:cNvSpPr/>
              <p:nvPr/>
            </p:nvSpPr>
            <p:spPr>
              <a:xfrm>
                <a:off x="4975846" y="3474721"/>
                <a:ext cx="2269703" cy="2483377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396609" y="5154357"/>
                <a:ext cx="142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Global Vision</a:t>
                </a:r>
              </a:p>
            </p:txBody>
          </p:sp>
        </p:grpSp>
        <p:grpSp>
          <p:nvGrpSpPr>
            <p:cNvPr id="1030" name="Group 1029"/>
            <p:cNvGrpSpPr/>
            <p:nvPr/>
          </p:nvGrpSpPr>
          <p:grpSpPr>
            <a:xfrm>
              <a:off x="3884317" y="3097221"/>
              <a:ext cx="2524020" cy="2354858"/>
              <a:chOff x="3884317" y="3097221"/>
              <a:chExt cx="2524020" cy="2354858"/>
            </a:xfrm>
          </p:grpSpPr>
          <p:sp>
            <p:nvSpPr>
              <p:cNvPr id="53" name="Isosceles Triangle 52"/>
              <p:cNvSpPr/>
              <p:nvPr/>
            </p:nvSpPr>
            <p:spPr>
              <a:xfrm rot="2988335">
                <a:off x="3968898" y="3012640"/>
                <a:ext cx="2354858" cy="2524020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925527" y="4309013"/>
                <a:ext cx="14244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Employment Mobility</a:t>
                </a:r>
              </a:p>
            </p:txBody>
          </p:sp>
        </p:grpSp>
        <p:grpSp>
          <p:nvGrpSpPr>
            <p:cNvPr id="1031" name="Group 1030"/>
            <p:cNvGrpSpPr/>
            <p:nvPr/>
          </p:nvGrpSpPr>
          <p:grpSpPr>
            <a:xfrm>
              <a:off x="3562197" y="2033733"/>
              <a:ext cx="2565725" cy="2413594"/>
              <a:chOff x="3562197" y="2033733"/>
              <a:chExt cx="2565725" cy="2413594"/>
            </a:xfrm>
          </p:grpSpPr>
          <p:sp>
            <p:nvSpPr>
              <p:cNvPr id="54" name="Isosceles Triangle 53"/>
              <p:cNvSpPr/>
              <p:nvPr/>
            </p:nvSpPr>
            <p:spPr>
              <a:xfrm rot="6140705">
                <a:off x="3675203" y="1994608"/>
                <a:ext cx="2413594" cy="2491844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62197" y="2856252"/>
                <a:ext cx="1500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Sense of Responsibility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7B592-C61E-4B9B-80D0-301396F14B8F}"/>
              </a:ext>
            </a:extLst>
          </p:cNvPr>
          <p:cNvSpPr txBox="1">
            <a:spLocks/>
          </p:cNvSpPr>
          <p:nvPr/>
        </p:nvSpPr>
        <p:spPr>
          <a:xfrm>
            <a:off x="510661" y="351542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altLang="zh-HK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1" y="1393"/>
            <a:ext cx="5024552" cy="881109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Prepare LEADERS OF TOMORROW 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pic>
        <p:nvPicPr>
          <p:cNvPr id="1033" name="Picture 6" descr="HKUST Business School MBA Application Insid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553" r="28096" b="-553"/>
          <a:stretch/>
        </p:blipFill>
        <p:spPr bwMode="auto">
          <a:xfrm>
            <a:off x="4987532" y="2294951"/>
            <a:ext cx="2408442" cy="2307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92FB64BE-75C9-4CEA-A3BD-DA260E5A9310}"/>
              </a:ext>
            </a:extLst>
          </p:cNvPr>
          <p:cNvSpPr/>
          <p:nvPr/>
        </p:nvSpPr>
        <p:spPr>
          <a:xfrm>
            <a:off x="5191984" y="2345791"/>
            <a:ext cx="2030408" cy="74514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chemeClr val="accent5">
                    <a:lumMod val="50000"/>
                  </a:schemeClr>
                </a:solidFill>
              </a:rPr>
              <a:t>Future Leaders in Global Arena</a:t>
            </a:r>
          </a:p>
        </p:txBody>
      </p:sp>
      <p:sp>
        <p:nvSpPr>
          <p:cNvPr id="77" name="Right Triangle 76"/>
          <p:cNvSpPr/>
          <p:nvPr/>
        </p:nvSpPr>
        <p:spPr>
          <a:xfrm rot="10800000">
            <a:off x="6879317" y="448106"/>
            <a:ext cx="1490103" cy="723198"/>
          </a:xfrm>
          <a:prstGeom prst="rtTriangle">
            <a:avLst/>
          </a:prstGeom>
          <a:solidFill>
            <a:srgbClr val="1C2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Triangle 77"/>
          <p:cNvSpPr/>
          <p:nvPr/>
        </p:nvSpPr>
        <p:spPr>
          <a:xfrm rot="359985">
            <a:off x="3465736" y="4693925"/>
            <a:ext cx="866372" cy="783383"/>
          </a:xfrm>
          <a:prstGeom prst="rtTriangle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0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18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1393"/>
            <a:ext cx="5705856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Alumni Network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16341" y="2998064"/>
            <a:ext cx="2209197" cy="810796"/>
          </a:xfrm>
          <a:prstGeom prst="rect">
            <a:avLst/>
          </a:prstGeom>
          <a:solidFill>
            <a:srgbClr val="AA8E2D"/>
          </a:solidFill>
          <a:ln>
            <a:noFill/>
          </a:ln>
          <a:effectLst>
            <a:reflection blurRad="6350" stA="200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9348" y="1403927"/>
            <a:ext cx="2209197" cy="810796"/>
          </a:xfrm>
          <a:prstGeom prst="rect">
            <a:avLst/>
          </a:prstGeom>
          <a:solidFill>
            <a:srgbClr val="043266"/>
          </a:solidFill>
          <a:ln>
            <a:noFill/>
          </a:ln>
          <a:effectLst>
            <a:reflection blurRad="6350" stA="200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B3DBC86-FB17-4CC2-8051-01E825B7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174" y="1179981"/>
            <a:ext cx="6930478" cy="9826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HK" sz="2400" dirty="0">
                <a:solidFill>
                  <a:srgbClr val="1C2F67"/>
                </a:solidFill>
              </a:rPr>
              <a:t>The School has nurtured </a:t>
            </a:r>
            <a:r>
              <a:rPr lang="en-US" altLang="zh-HK" sz="2400" b="1" dirty="0">
                <a:solidFill>
                  <a:srgbClr val="AA8E2D"/>
                </a:solidFill>
              </a:rPr>
              <a:t>40,000+</a:t>
            </a:r>
            <a:r>
              <a:rPr lang="en-US" altLang="zh-HK" sz="2400" dirty="0">
                <a:solidFill>
                  <a:srgbClr val="1C2F67"/>
                </a:solidFill>
              </a:rPr>
              <a:t> business professionals and leaders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HK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B8D5A7E-7AF4-4D69-9FB4-1C63874EE2EB}"/>
              </a:ext>
            </a:extLst>
          </p:cNvPr>
          <p:cNvSpPr txBox="1">
            <a:spLocks/>
          </p:cNvSpPr>
          <p:nvPr/>
        </p:nvSpPr>
        <p:spPr>
          <a:xfrm>
            <a:off x="4722174" y="2069661"/>
            <a:ext cx="3235808" cy="334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Representing </a:t>
            </a:r>
            <a:r>
              <a:rPr lang="en-US" altLang="zh-HK" sz="1800" b="1" dirty="0">
                <a:solidFill>
                  <a:srgbClr val="AA8E2D"/>
                </a:solidFill>
              </a:rPr>
              <a:t>100+ nationalities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Including Brunei, Israel, Latvia, Peru, Saudi Arabia, Lebanon, Lithuania, Mauritius, Ecuador, Ukraine, Kuwait, etc.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H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Located in </a:t>
            </a:r>
            <a:r>
              <a:rPr lang="en-US" altLang="zh-HK" sz="1800" b="1" dirty="0">
                <a:solidFill>
                  <a:srgbClr val="AA8E2D"/>
                </a:solidFill>
              </a:rPr>
              <a:t>different regions</a:t>
            </a:r>
            <a:endParaRPr lang="en-US" altLang="zh-HK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Including Chicago, Dubai, Geneva, Manila, New York, Sao Paulo, Seoul, Shanghai, Singapore, Sydney, Tokyo, etc. </a:t>
            </a:r>
            <a:endParaRPr lang="en-US" altLang="zh-HK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11BFD9-1ADE-4A6D-A576-682EF5879E2C}"/>
              </a:ext>
            </a:extLst>
          </p:cNvPr>
          <p:cNvSpPr/>
          <p:nvPr/>
        </p:nvSpPr>
        <p:spPr>
          <a:xfrm>
            <a:off x="8054616" y="1702849"/>
            <a:ext cx="3960600" cy="41058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2C57B5-DB04-4E21-AF5C-ABEADDBC6B63}"/>
              </a:ext>
            </a:extLst>
          </p:cNvPr>
          <p:cNvSpPr/>
          <p:nvPr/>
        </p:nvSpPr>
        <p:spPr>
          <a:xfrm>
            <a:off x="8574283" y="1725894"/>
            <a:ext cx="2803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all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companies with alumni presence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6439D8-41CD-4B15-9EA9-ED2DABED9D11}"/>
              </a:ext>
            </a:extLst>
          </p:cNvPr>
          <p:cNvSpPr/>
          <p:nvPr/>
        </p:nvSpPr>
        <p:spPr>
          <a:xfrm>
            <a:off x="8270693" y="2370682"/>
            <a:ext cx="3662227" cy="34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AIG/AIA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Bank of America Merrill Lynch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Bank of China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Barclays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BNP Paribas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Cathay Pacific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Citibank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Credit Suisse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DBS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Deloitte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Ernst &amp; Young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Goldman Sachs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HKSAR Government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Hang Seng Bank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HK Monetary Authority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Hospital Authority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HSBC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IBM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JP Morgan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KPMG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Microsoft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Morgan Stanley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MTR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PCCW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PWC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Standard Chartered</a:t>
            </a:r>
          </a:p>
          <a:p>
            <a:pPr marL="119063" indent="-1190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UBS</a:t>
            </a:r>
          </a:p>
          <a:p>
            <a:pPr>
              <a:spcAft>
                <a:spcPts val="300"/>
              </a:spcAft>
            </a:pPr>
            <a:endParaRPr lang="en-HK" sz="12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3" t="16959" r="12589" b="11623"/>
          <a:stretch/>
        </p:blipFill>
        <p:spPr>
          <a:xfrm>
            <a:off x="616910" y="1505903"/>
            <a:ext cx="3598862" cy="29843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301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-1" y="1393"/>
            <a:ext cx="7038475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Knowledge Transfer and Community Engagement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19</a:t>
            </a:fld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03316" y="2582083"/>
            <a:ext cx="5631782" cy="33706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8855" y="2850287"/>
            <a:ext cx="379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Organize Public Seminars and Forums</a:t>
            </a:r>
          </a:p>
        </p:txBody>
      </p:sp>
      <p:pic>
        <p:nvPicPr>
          <p:cNvPr id="16" name="Graphic 32" descr="Chat with solid fill">
            <a:extLst>
              <a:ext uri="{FF2B5EF4-FFF2-40B4-BE49-F238E27FC236}">
                <a16:creationId xmlns:a16="http://schemas.microsoft.com/office/drawing/2014/main" id="{C9BE983E-B953-4DDC-8683-BCB8EFC45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5357" y="2850287"/>
            <a:ext cx="713498" cy="71349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350423" y="2585305"/>
            <a:ext cx="5393253" cy="1155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80228" y="2809947"/>
            <a:ext cx="4120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Influence business policy and practice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0228" y="3152219"/>
            <a:ext cx="414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Through contribution of op-ed pieces in major newspapers</a:t>
            </a:r>
          </a:p>
        </p:txBody>
      </p:sp>
      <p:pic>
        <p:nvPicPr>
          <p:cNvPr id="22" name="Graphic 33" descr="Workflow with solid fill">
            <a:extLst>
              <a:ext uri="{FF2B5EF4-FFF2-40B4-BE49-F238E27FC236}">
                <a16:creationId xmlns:a16="http://schemas.microsoft.com/office/drawing/2014/main" id="{3647781B-3535-47A4-8620-65AAD0FF4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66731" y="2813251"/>
            <a:ext cx="713497" cy="713497"/>
          </a:xfrm>
          <a:prstGeom prst="rect">
            <a:avLst/>
          </a:prstGeom>
        </p:spPr>
      </p:pic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334C42CA-A366-4AEE-BE75-EFC7566C6594}"/>
              </a:ext>
            </a:extLst>
          </p:cNvPr>
          <p:cNvSpPr/>
          <p:nvPr/>
        </p:nvSpPr>
        <p:spPr>
          <a:xfrm>
            <a:off x="6361009" y="3853483"/>
            <a:ext cx="5382667" cy="20992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EE811A-3C3D-46F3-944F-81321AD56A72}"/>
              </a:ext>
            </a:extLst>
          </p:cNvPr>
          <p:cNvSpPr/>
          <p:nvPr/>
        </p:nvSpPr>
        <p:spPr>
          <a:xfrm>
            <a:off x="7290814" y="4142136"/>
            <a:ext cx="4452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A8E2D"/>
                </a:solidFill>
              </a:rPr>
              <a:t>Faculty members engage in public services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C13485-A7F9-4FDC-AE34-8D44384ECCAB}"/>
              </a:ext>
            </a:extLst>
          </p:cNvPr>
          <p:cNvSpPr/>
          <p:nvPr/>
        </p:nvSpPr>
        <p:spPr>
          <a:xfrm>
            <a:off x="7342894" y="4533781"/>
            <a:ext cx="4085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Hong Kong Committee for Pacific Economic Cooperation,  HKMA CBDC Expert Group, Telecommunications Affairs Committee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etc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26" name="Graphic 18" descr="Group of men with solid fill">
            <a:extLst>
              <a:ext uri="{FF2B5EF4-FFF2-40B4-BE49-F238E27FC236}">
                <a16:creationId xmlns:a16="http://schemas.microsoft.com/office/drawing/2014/main" id="{D4E66310-96DE-4E60-83CF-D021DB0EFC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77318" y="4145440"/>
            <a:ext cx="713497" cy="7134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614798" y="899136"/>
            <a:ext cx="266738" cy="237388"/>
          </a:xfrm>
          <a:prstGeom prst="rect">
            <a:avLst/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105568" y="1420180"/>
            <a:ext cx="546678" cy="1144588"/>
          </a:xfrm>
          <a:prstGeom prst="rect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54272" y="3247877"/>
            <a:ext cx="438310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share the latest research findings and promote discussion on topical issues: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Biz@HKUST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: School Magazine features topical issues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BizTalks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: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To share latest research and insights in a friendly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BizInsight@HKUST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: A brand new online platform provides a snapshot of our thought-provoking research and features accessible talks, studies, animated videos, and more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450" y="896426"/>
            <a:ext cx="4945963" cy="177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5014873" y="2177539"/>
            <a:ext cx="1813310" cy="426762"/>
            <a:chOff x="7237856" y="1858692"/>
            <a:chExt cx="2279389" cy="506926"/>
          </a:xfrm>
        </p:grpSpPr>
        <p:sp>
          <p:nvSpPr>
            <p:cNvPr id="5" name="Rectangle 4"/>
            <p:cNvSpPr/>
            <p:nvPr/>
          </p:nvSpPr>
          <p:spPr>
            <a:xfrm>
              <a:off x="7237856" y="1858692"/>
              <a:ext cx="2279389" cy="506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6" descr="http://www.bm.ust.hk/img/biztalks-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512" y="1907332"/>
              <a:ext cx="1886077" cy="409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639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258525" y="3247928"/>
            <a:ext cx="6104302" cy="1963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44176" y="1770788"/>
            <a:ext cx="6104300" cy="1181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082" t="5870" r="-10082" b="569"/>
          <a:stretch/>
        </p:blipFill>
        <p:spPr>
          <a:xfrm>
            <a:off x="7209221" y="0"/>
            <a:ext cx="6167204" cy="6020699"/>
          </a:xfrm>
          <a:prstGeom prst="parallelogram">
            <a:avLst/>
          </a:prstGeom>
          <a:ln w="57150"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115328" y="1825921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2000" cap="all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endParaRPr lang="en-HK" sz="2000" b="0" i="0" cap="all" dirty="0">
              <a:solidFill>
                <a:srgbClr val="AA8E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0219" y="3327605"/>
            <a:ext cx="1104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2000" cap="all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endParaRPr lang="en-HK" sz="2000" b="0" i="0" cap="all" dirty="0">
              <a:solidFill>
                <a:srgbClr val="AA8E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678" y="3730437"/>
            <a:ext cx="61048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To advance global business knowledge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To develop business leaders in Asia for the world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To contribute to the economic and social advancements of the region</a:t>
            </a:r>
            <a:endParaRPr lang="en-US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7429" y="2226031"/>
            <a:ext cx="576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We are committed to becoming a top-tier business school in the world</a:t>
            </a:r>
            <a:endParaRPr lang="en-US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121" y="234808"/>
            <a:ext cx="7235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43266"/>
                </a:solidFill>
                <a:ea typeface="Calibri" panose="020F0502020204030204" pitchFamily="34" charset="0"/>
              </a:rPr>
              <a:t>Driven by a commitment to innovation and excellence, the School sets its </a:t>
            </a:r>
            <a:r>
              <a:rPr lang="en-US" sz="2400" b="1" dirty="0">
                <a:solidFill>
                  <a:srgbClr val="043266"/>
                </a:solidFill>
                <a:ea typeface="Calibri" panose="020F0502020204030204" pitchFamily="34" charset="0"/>
              </a:rPr>
              <a:t>vision</a:t>
            </a:r>
            <a:r>
              <a:rPr lang="en-US" sz="2400" dirty="0">
                <a:solidFill>
                  <a:srgbClr val="043266"/>
                </a:solidFill>
                <a:ea typeface="Calibri" panose="020F0502020204030204" pitchFamily="34" charset="0"/>
              </a:rPr>
              <a:t> to become a top-tier business school in the world, with three key </a:t>
            </a:r>
            <a:r>
              <a:rPr lang="en-US" sz="2400" b="1" dirty="0">
                <a:solidFill>
                  <a:srgbClr val="043266"/>
                </a:solidFill>
                <a:ea typeface="Calibri" panose="020F0502020204030204" pitchFamily="34" charset="0"/>
              </a:rPr>
              <a:t>missions</a:t>
            </a:r>
            <a:r>
              <a:rPr lang="en-US" sz="2400" dirty="0">
                <a:solidFill>
                  <a:srgbClr val="043266"/>
                </a:solidFill>
                <a:ea typeface="Calibri" panose="020F0502020204030204" pitchFamily="34" charset="0"/>
              </a:rPr>
              <a:t>:</a:t>
            </a:r>
            <a:endParaRPr lang="en-HK" sz="2400" dirty="0">
              <a:solidFill>
                <a:srgbClr val="043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02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BBD274D5-F83C-9142-47CF-3E1FD39AF921}"/>
              </a:ext>
            </a:extLst>
          </p:cNvPr>
          <p:cNvSpPr/>
          <p:nvPr/>
        </p:nvSpPr>
        <p:spPr>
          <a:xfrm>
            <a:off x="8206035" y="856661"/>
            <a:ext cx="3433515" cy="2384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EA00C313-CFA8-E4A9-47AC-472B42E43597}"/>
              </a:ext>
            </a:extLst>
          </p:cNvPr>
          <p:cNvSpPr/>
          <p:nvPr/>
        </p:nvSpPr>
        <p:spPr>
          <a:xfrm>
            <a:off x="7365919" y="3464852"/>
            <a:ext cx="3244931" cy="2311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Right Triangle 63"/>
          <p:cNvSpPr/>
          <p:nvPr/>
        </p:nvSpPr>
        <p:spPr>
          <a:xfrm rot="10800000">
            <a:off x="10696553" y="40048"/>
            <a:ext cx="1431759" cy="1194006"/>
          </a:xfrm>
          <a:prstGeom prst="rtTriangle">
            <a:avLst/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32"/>
          <p:cNvSpPr/>
          <p:nvPr/>
        </p:nvSpPr>
        <p:spPr>
          <a:xfrm>
            <a:off x="6661068" y="4028947"/>
            <a:ext cx="980688" cy="2043799"/>
          </a:xfrm>
          <a:prstGeom prst="parallelogram">
            <a:avLst>
              <a:gd name="adj" fmla="val 25049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20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-1" y="1393"/>
            <a:ext cx="6809873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Advance Global Business Knowledge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85780" y="977622"/>
            <a:ext cx="6624093" cy="28089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26748" y="1234054"/>
            <a:ext cx="163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Research Areas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9487CB-22E9-4D74-8820-F1F9DE99E360}"/>
              </a:ext>
            </a:extLst>
          </p:cNvPr>
          <p:cNvSpPr/>
          <p:nvPr/>
        </p:nvSpPr>
        <p:spPr>
          <a:xfrm>
            <a:off x="1126748" y="1542700"/>
            <a:ext cx="5509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Wide range of business research areas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, including accounting, economics, finance, information systems, business statistics, operations management, management and marketing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Primarily discipline-based, but </a:t>
            </a:r>
            <a:r>
              <a:rPr lang="en-US" sz="1600" b="1" dirty="0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interdisciplinary research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is also promoted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Enhance understanding of business culture and practices in Asia through </a:t>
            </a:r>
            <a:r>
              <a:rPr lang="en-US" sz="1600" b="1" dirty="0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research and case studies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5781" y="3985341"/>
            <a:ext cx="6104302" cy="18535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26748" y="4306009"/>
            <a:ext cx="3313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AA8E2D"/>
                </a:solidFill>
              </a:rPr>
              <a:t>Publication &amp; Research Seminars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28523" y="4622611"/>
            <a:ext cx="493043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Faculty have continued to contribute intellectually by publishing in </a:t>
            </a:r>
            <a:r>
              <a:rPr lang="en-US" sz="1600" b="1" dirty="0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top academic journals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The School is active in organizing and participating in </a:t>
            </a:r>
            <a:r>
              <a:rPr lang="en-US" sz="1600" b="1" dirty="0">
                <a:solidFill>
                  <a:srgbClr val="1C2F67"/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academic activities</a:t>
            </a:r>
          </a:p>
        </p:txBody>
      </p:sp>
      <p:pic>
        <p:nvPicPr>
          <p:cNvPr id="45" name="Picture 3" descr="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4" y="1107432"/>
            <a:ext cx="622576" cy="6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Semin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8" y="4166543"/>
            <a:ext cx="648264" cy="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D0694E-A3DD-2120-0385-66495C87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49" y="929434"/>
            <a:ext cx="3142950" cy="21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39D7FD-A50A-CB3D-53EC-A19D809C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11" y="3516215"/>
            <a:ext cx="3080152" cy="20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8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C10F09C-E509-1A6D-BE2E-9A475FAD9297}"/>
              </a:ext>
            </a:extLst>
          </p:cNvPr>
          <p:cNvSpPr/>
          <p:nvPr/>
        </p:nvSpPr>
        <p:spPr>
          <a:xfrm>
            <a:off x="2822284" y="3742406"/>
            <a:ext cx="2309492" cy="1118588"/>
          </a:xfrm>
          <a:prstGeom prst="rect">
            <a:avLst/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1393"/>
            <a:ext cx="5173579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</a:t>
            </a:r>
          </a:p>
          <a:p>
            <a:r>
              <a:rPr lang="en-HK" sz="2300" b="1" i="1" dirty="0">
                <a:solidFill>
                  <a:srgbClr val="043266"/>
                </a:solidFill>
              </a:rPr>
              <a:t>   </a:t>
            </a:r>
            <a:r>
              <a:rPr lang="en-US" sz="2400" b="1" i="1" dirty="0">
                <a:solidFill>
                  <a:srgbClr val="AA8E2D"/>
                </a:solidFill>
              </a:rPr>
              <a:t>Business &amp; Community Partnership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78822232"/>
              </p:ext>
            </p:extLst>
          </p:nvPr>
        </p:nvGraphicFramePr>
        <p:xfrm>
          <a:off x="4969040" y="988932"/>
          <a:ext cx="7018744" cy="488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59232" y="1573521"/>
            <a:ext cx="1318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C2F67"/>
                </a:solidFill>
              </a:rPr>
              <a:t>Build a strong link with the business sector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02991" y="2909315"/>
            <a:ext cx="1715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C2F67"/>
                </a:solidFill>
              </a:rPr>
              <a:t>Groom future leaders with enhanced learning opportunities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9669" y="4562150"/>
            <a:ext cx="1329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C2F67"/>
                </a:solidFill>
              </a:rPr>
              <a:t>Promote knowledge advancement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D8CB3D-166E-B5FC-FA7C-54EE80C78EC5}"/>
              </a:ext>
            </a:extLst>
          </p:cNvPr>
          <p:cNvSpPr/>
          <p:nvPr/>
        </p:nvSpPr>
        <p:spPr>
          <a:xfrm>
            <a:off x="-57771" y="1850228"/>
            <a:ext cx="2733964" cy="1185718"/>
          </a:xfrm>
          <a:prstGeom prst="rect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62CA8E-0F85-3B5F-D8EE-92E033BC4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/>
        </p:blipFill>
        <p:spPr>
          <a:xfrm>
            <a:off x="769387" y="1013884"/>
            <a:ext cx="2484856" cy="1381835"/>
          </a:xfrm>
          <a:prstGeom prst="parallelogram">
            <a:avLst/>
          </a:prstGeom>
          <a:ln>
            <a:noFill/>
          </a:ln>
          <a:effectLst/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4CFC9EB-AB18-C817-8879-3B72DD41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 b="8457"/>
          <a:stretch/>
        </p:blipFill>
        <p:spPr bwMode="auto">
          <a:xfrm>
            <a:off x="2637093" y="2672678"/>
            <a:ext cx="2494683" cy="138183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BACE2A-B362-F06F-1B99-B39E9E2C8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1847"/>
          <a:stretch/>
        </p:blipFill>
        <p:spPr>
          <a:xfrm>
            <a:off x="409455" y="2488425"/>
            <a:ext cx="2486933" cy="1382989"/>
          </a:xfrm>
          <a:prstGeom prst="parallelogram">
            <a:avLst/>
          </a:prstGeom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75AC7F-F04A-F1F4-2F08-691A9E43CF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/>
        </p:blipFill>
        <p:spPr>
          <a:xfrm>
            <a:off x="2251049" y="4175277"/>
            <a:ext cx="2527382" cy="1405483"/>
          </a:xfrm>
          <a:prstGeom prst="parallelogram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36129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274" y="2945220"/>
            <a:ext cx="4395851" cy="30737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37" y="721491"/>
            <a:ext cx="10934163" cy="13612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HK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zh-HK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learn more about us</a:t>
            </a:r>
            <a:endParaRPr lang="en-US" altLang="zh-HK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22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025860-EE50-6F9F-A135-5E155AE67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2500" y="2167647"/>
            <a:ext cx="887378" cy="8873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B245AD6-9030-F358-5EE1-ED49577AEC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1537" y="2167647"/>
            <a:ext cx="887378" cy="88737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6F018E4-7034-0D69-F9CF-25CC2A37A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1199" y="2133599"/>
            <a:ext cx="921425" cy="9214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D99BFE4-F419-2A1C-84BF-2618815ACE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49993" y="2113506"/>
            <a:ext cx="895986" cy="8959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D8F194-2C92-9FC8-1420-B2295B14FE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26291" y="2152740"/>
            <a:ext cx="875166" cy="87516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3D5BAE8-0FC6-8F23-F348-B02657E2C7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80531" y="2164577"/>
            <a:ext cx="895986" cy="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/>
          <p:cNvSpPr/>
          <p:nvPr/>
        </p:nvSpPr>
        <p:spPr>
          <a:xfrm>
            <a:off x="-2007" y="1292001"/>
            <a:ext cx="1577882" cy="2624262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0611423" y="3302864"/>
            <a:ext cx="1577882" cy="2624262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073027" y="3651822"/>
            <a:ext cx="5280773" cy="1804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2450" y="3663714"/>
            <a:ext cx="4924425" cy="1804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73028" y="1710902"/>
            <a:ext cx="5280772" cy="1804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2450" y="1706339"/>
            <a:ext cx="4924425" cy="1804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noFill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65630" y="1198176"/>
            <a:ext cx="1882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2400" cap="all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core values</a:t>
            </a:r>
            <a:endParaRPr lang="en-HK" sz="2400" b="0" i="0" cap="all" dirty="0">
              <a:solidFill>
                <a:srgbClr val="AA8E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3086" y="1992520"/>
            <a:ext cx="318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AA8E2D"/>
                </a:solidFill>
              </a:rPr>
              <a:t>Achieve World Class Quality</a:t>
            </a:r>
            <a:endParaRPr lang="en-HK" b="0" i="0" dirty="0">
              <a:solidFill>
                <a:srgbClr val="AA8E2D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087" y="2379534"/>
            <a:ext cx="3969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We are uncompromising in our drive to deliver world-class research and education</a:t>
            </a:r>
            <a:endParaRPr lang="en-HK" dirty="0">
              <a:solidFill>
                <a:schemeClr val="tx1">
                  <a:lumMod val="85000"/>
                  <a:lumOff val="15000"/>
                </a:schemeClr>
              </a:solidFill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9075" y="1941932"/>
            <a:ext cx="4381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AA8E2D"/>
                </a:solidFill>
              </a:rPr>
              <a:t>Embrace Entrepreneurial &amp; </a:t>
            </a:r>
          </a:p>
          <a:p>
            <a:r>
              <a:rPr lang="en-HK" dirty="0">
                <a:solidFill>
                  <a:srgbClr val="AA8E2D"/>
                </a:solidFill>
              </a:rPr>
              <a:t>Innovative Spirit</a:t>
            </a:r>
            <a:endParaRPr lang="en-HK" b="0" i="0" dirty="0">
              <a:solidFill>
                <a:srgbClr val="AA8E2D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9449" y="2519992"/>
            <a:ext cx="439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We embrace an entrepreneurial spirit that stimulates innovation, drives productivity and energizes our commitment to learn and grow</a:t>
            </a:r>
            <a:endParaRPr lang="en-HK" sz="1600" dirty="0">
              <a:solidFill>
                <a:schemeClr val="tx1">
                  <a:lumMod val="85000"/>
                  <a:lumOff val="15000"/>
                </a:schemeClr>
              </a:solidFill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0540" y="3890380"/>
            <a:ext cx="2547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AA8E2D"/>
                </a:solidFill>
              </a:rPr>
              <a:t>Foster Caring Attitude</a:t>
            </a:r>
            <a:endParaRPr lang="en-HK" b="0" i="0" dirty="0">
              <a:solidFill>
                <a:srgbClr val="AA8E2D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0542" y="4293734"/>
            <a:ext cx="3808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We take an active interest in and show genuine concern for the communities we serve and the world we live</a:t>
            </a:r>
            <a:endParaRPr lang="en-HK" dirty="0">
              <a:solidFill>
                <a:schemeClr val="tx1">
                  <a:lumMod val="85000"/>
                  <a:lumOff val="15000"/>
                </a:schemeClr>
              </a:solidFill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73617" y="3887738"/>
            <a:ext cx="2501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AA8E2D"/>
                </a:solidFill>
              </a:rPr>
              <a:t>Make Positive Impact</a:t>
            </a:r>
            <a:endParaRPr lang="en-HK" b="0" i="0" dirty="0">
              <a:solidFill>
                <a:srgbClr val="AA8E2D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617" y="4294195"/>
            <a:ext cx="3524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Nirmala UI Semilight" panose="020B0402040204020203" pitchFamily="34" charset="0"/>
                <a:cs typeface="Nirmala UI Semilight" panose="020B0402040204020203" pitchFamily="34" charset="0"/>
              </a:rPr>
              <a:t>Our faculty, students and graduates strive to make a positive impact on business and society</a:t>
            </a:r>
            <a:endParaRPr lang="en-HK" dirty="0">
              <a:solidFill>
                <a:schemeClr val="tx1">
                  <a:lumMod val="85000"/>
                  <a:lumOff val="15000"/>
                </a:schemeClr>
              </a:solidFill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121" y="256194"/>
            <a:ext cx="916239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432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School has established four </a:t>
            </a:r>
            <a:r>
              <a:rPr lang="en-US" sz="2400" b="1" dirty="0">
                <a:solidFill>
                  <a:srgbClr val="0432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en-US" sz="2400" dirty="0">
                <a:solidFill>
                  <a:srgbClr val="0432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that exemplify its core essence – </a:t>
            </a:r>
            <a:r>
              <a:rPr lang="en-US" sz="2400" b="1" i="1" dirty="0">
                <a:solidFill>
                  <a:srgbClr val="AA8E2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World Class in Asia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Earth globe: Americas with solid fill">
            <a:extLst>
              <a:ext uri="{FF2B5EF4-FFF2-40B4-BE49-F238E27FC236}">
                <a16:creationId xmlns:a16="http://schemas.microsoft.com/office/drawing/2014/main" id="{6A6A527A-70BF-487E-BACB-0F84810D2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588" y="2192575"/>
            <a:ext cx="713497" cy="713497"/>
          </a:xfrm>
          <a:prstGeom prst="rect">
            <a:avLst/>
          </a:prstGeom>
        </p:spPr>
      </p:pic>
      <p:pic>
        <p:nvPicPr>
          <p:cNvPr id="30" name="Graphic 29" descr="Briefcase with solid fill">
            <a:extLst>
              <a:ext uri="{FF2B5EF4-FFF2-40B4-BE49-F238E27FC236}">
                <a16:creationId xmlns:a16="http://schemas.microsoft.com/office/drawing/2014/main" id="{2532ED1A-2673-441F-B648-6CB349DF5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9278" y="2306990"/>
            <a:ext cx="713497" cy="713497"/>
          </a:xfrm>
          <a:prstGeom prst="rect">
            <a:avLst/>
          </a:prstGeom>
        </p:spPr>
      </p:pic>
      <p:pic>
        <p:nvPicPr>
          <p:cNvPr id="31" name="Graphic 30" descr="Lightbulb with solid fill">
            <a:extLst>
              <a:ext uri="{FF2B5EF4-FFF2-40B4-BE49-F238E27FC236}">
                <a16:creationId xmlns:a16="http://schemas.microsoft.com/office/drawing/2014/main" id="{76BC83D8-3F1D-4A4D-8357-C7D7C5ED8D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5952" y="4111236"/>
            <a:ext cx="713497" cy="713497"/>
          </a:xfrm>
          <a:prstGeom prst="rect">
            <a:avLst/>
          </a:prstGeom>
        </p:spPr>
      </p:pic>
      <p:pic>
        <p:nvPicPr>
          <p:cNvPr id="32" name="Graphic 31" descr="Handshake with solid fill">
            <a:extLst>
              <a:ext uri="{FF2B5EF4-FFF2-40B4-BE49-F238E27FC236}">
                <a16:creationId xmlns:a16="http://schemas.microsoft.com/office/drawing/2014/main" id="{2630B8AE-8070-441E-86E8-356F72BA2D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672" y="4028107"/>
            <a:ext cx="707868" cy="7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02E9CD-7810-4BA5-9C9A-223CE36B7B7F}"/>
              </a:ext>
            </a:extLst>
          </p:cNvPr>
          <p:cNvSpPr/>
          <p:nvPr/>
        </p:nvSpPr>
        <p:spPr>
          <a:xfrm>
            <a:off x="9356651" y="0"/>
            <a:ext cx="2835349" cy="6023261"/>
          </a:xfrm>
          <a:prstGeom prst="rect">
            <a:avLst/>
          </a:prstGeom>
          <a:solidFill>
            <a:srgbClr val="1C2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1005" y="1031982"/>
            <a:ext cx="4635496" cy="1344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HK" sz="2400" dirty="0">
                <a:solidFill>
                  <a:srgbClr val="043266"/>
                </a:solidFill>
              </a:rPr>
              <a:t>Recognition testifies our efforts dedicated to education and research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HK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altLang="zh-HK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266" y="3011630"/>
            <a:ext cx="1757027" cy="618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00" y="3755369"/>
            <a:ext cx="1799087" cy="5709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477" y="4264890"/>
            <a:ext cx="1297077" cy="8659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D9C9FD6C-BCC1-45E0-976A-E34A12876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66" y="2016"/>
            <a:ext cx="7694433" cy="6023261"/>
          </a:xfrm>
          <a:prstGeom prst="parallelogram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698A46-3896-489E-8A61-CCB485B2D3F7}"/>
              </a:ext>
            </a:extLst>
          </p:cNvPr>
          <p:cNvSpPr txBox="1"/>
          <p:nvPr/>
        </p:nvSpPr>
        <p:spPr>
          <a:xfrm>
            <a:off x="8312107" y="-8151"/>
            <a:ext cx="5486396" cy="60631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HKUST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World No.1</a:t>
            </a: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Young University Rankings</a:t>
            </a: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Times Higher Education (2018-2020)</a:t>
            </a:r>
          </a:p>
          <a:p>
            <a:endParaRPr lang="en-HK" sz="1200" dirty="0">
              <a:solidFill>
                <a:schemeClr val="bg1"/>
              </a:solidFill>
              <a:ea typeface="Roboto Condensed" panose="02000000000000000000" pitchFamily="2" charset="0"/>
            </a:endParaRP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HKUST Business School Research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Asia Pacific No.1</a:t>
            </a: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University of Texas at Dallas —</a:t>
            </a: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Top 100 Worldwide Business School</a:t>
            </a: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Research Rankings (2005-2023) </a:t>
            </a:r>
          </a:p>
          <a:p>
            <a:endParaRPr lang="en-HK" sz="1200" dirty="0">
              <a:solidFill>
                <a:schemeClr val="bg1"/>
              </a:solidFill>
              <a:ea typeface="Roboto Condensed" panose="02000000000000000000" pitchFamily="2" charset="0"/>
            </a:endParaRP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Kellogg-HKUST Executive MBA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World No.1 for </a:t>
            </a:r>
            <a:r>
              <a:rPr lang="en-US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12 times </a:t>
            </a:r>
            <a:endParaRPr lang="en-HK" sz="1400" b="1" dirty="0">
              <a:solidFill>
                <a:srgbClr val="AA8E2D"/>
              </a:solidFill>
              <a:ea typeface="Roboto Condensed" panose="02000000000000000000" pitchFamily="2" charset="0"/>
            </a:endParaRPr>
          </a:p>
          <a:p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Financial Times (2007, 2009-2013, 2016-2018, 2020, 2022- </a:t>
            </a:r>
            <a:b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</a:br>
            <a:r>
              <a:rPr lang="en-HK" sz="1200" dirty="0">
                <a:solidFill>
                  <a:schemeClr val="bg1"/>
                </a:solidFill>
                <a:ea typeface="Roboto Condensed" panose="02000000000000000000" pitchFamily="2" charset="0"/>
              </a:rPr>
              <a:t>2023)</a:t>
            </a:r>
          </a:p>
          <a:p>
            <a:endParaRPr lang="en-HK" sz="1200" dirty="0">
              <a:solidFill>
                <a:schemeClr val="bg1"/>
              </a:solidFill>
              <a:ea typeface="Roboto Condensed" panose="02000000000000000000" pitchFamily="2" charset="0"/>
            </a:endParaRP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MSc in Finance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Asia Pacific No.1</a:t>
            </a:r>
          </a:p>
          <a:p>
            <a:r>
              <a:rPr lang="en-HK" sz="1200" dirty="0">
                <a:solidFill>
                  <a:srgbClr val="F9F9F9"/>
                </a:solidFill>
                <a:ea typeface="Roboto Condensed" panose="02000000000000000000" pitchFamily="2" charset="0"/>
              </a:rPr>
              <a:t>Quacquarelli Symonds (2018-2022)</a:t>
            </a:r>
          </a:p>
          <a:p>
            <a:endParaRPr lang="en-HK" sz="1200" dirty="0">
              <a:solidFill>
                <a:schemeClr val="bg1"/>
              </a:solidFill>
              <a:ea typeface="Roboto Condensed" panose="02000000000000000000" pitchFamily="2" charset="0"/>
            </a:endParaRP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MSc in Global Operations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Asia Pacific No.1</a:t>
            </a:r>
          </a:p>
          <a:p>
            <a:r>
              <a:rPr lang="en-HK" sz="1200" dirty="0" err="1">
                <a:solidFill>
                  <a:srgbClr val="F9F9F9"/>
                </a:solidFill>
                <a:ea typeface="Roboto Condensed" panose="02000000000000000000" pitchFamily="2" charset="0"/>
              </a:rPr>
              <a:t>Quacquarelli</a:t>
            </a:r>
            <a:r>
              <a:rPr lang="en-HK" sz="1200" dirty="0">
                <a:solidFill>
                  <a:srgbClr val="F9F9F9"/>
                </a:solidFill>
                <a:ea typeface="Roboto Condensed" panose="02000000000000000000" pitchFamily="2" charset="0"/>
              </a:rPr>
              <a:t> Symonds (2021-2023)</a:t>
            </a:r>
          </a:p>
          <a:p>
            <a:endParaRPr lang="en-HK" sz="1400" b="1" dirty="0">
              <a:solidFill>
                <a:srgbClr val="AA8E2D"/>
              </a:solidFill>
              <a:ea typeface="Roboto Condensed" panose="02000000000000000000" pitchFamily="2" charset="0"/>
            </a:endParaRP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MBA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Asia Pacific No.1</a:t>
            </a:r>
          </a:p>
          <a:p>
            <a:r>
              <a:rPr lang="en-HK" sz="1200" dirty="0">
                <a:solidFill>
                  <a:srgbClr val="F9F9F9"/>
                </a:solidFill>
                <a:ea typeface="Roboto Condensed" panose="02000000000000000000" pitchFamily="2" charset="0"/>
              </a:rPr>
              <a:t>Bloomberg Businessweek (2023-2024, 2024-2025)</a:t>
            </a:r>
          </a:p>
          <a:p>
            <a:r>
              <a:rPr lang="en-HK" sz="1400" b="1" dirty="0">
                <a:solidFill>
                  <a:srgbClr val="AA8E2D"/>
                </a:solidFill>
                <a:ea typeface="Roboto Condensed" panose="02000000000000000000" pitchFamily="2" charset="0"/>
              </a:rPr>
              <a:t>World Top 20 for 13 times</a:t>
            </a:r>
          </a:p>
          <a:p>
            <a:r>
              <a:rPr lang="en-HK" sz="1200" dirty="0">
                <a:solidFill>
                  <a:srgbClr val="F9F9F9"/>
                </a:solidFill>
                <a:ea typeface="Roboto Condensed" panose="02000000000000000000" pitchFamily="2" charset="0"/>
              </a:rPr>
              <a:t>Financial Times (2008-2020)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4617721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 </a:t>
            </a:r>
            <a:endParaRPr lang="en-HK" sz="3200" dirty="0">
              <a:solidFill>
                <a:srgbClr val="AA8E2D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02D128-A3D3-45B9-B081-3537C9F5D700}"/>
              </a:ext>
            </a:extLst>
          </p:cNvPr>
          <p:cNvSpPr txBox="1">
            <a:spLocks/>
          </p:cNvSpPr>
          <p:nvPr/>
        </p:nvSpPr>
        <p:spPr>
          <a:xfrm>
            <a:off x="272917" y="301998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HK" sz="2400" b="1" i="1" dirty="0">
                <a:solidFill>
                  <a:srgbClr val="AA8E2D"/>
                </a:solidFill>
              </a:rPr>
              <a:t>International Rankings</a:t>
            </a:r>
          </a:p>
        </p:txBody>
      </p:sp>
      <p:pic>
        <p:nvPicPr>
          <p:cNvPr id="3" name="Picture 2" descr="A logo with a white letter f and black text&#10;&#10;Description automatically generated">
            <a:extLst>
              <a:ext uri="{FF2B5EF4-FFF2-40B4-BE49-F238E27FC236}">
                <a16:creationId xmlns:a16="http://schemas.microsoft.com/office/drawing/2014/main" id="{9ABD51DB-3009-4604-B972-8B1ECFE36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8" y="2540165"/>
            <a:ext cx="1734251" cy="7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7"/>
            <a:ext cx="5581650" cy="834980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 </a:t>
            </a:r>
            <a:endParaRPr lang="en-HK" sz="3200" dirty="0">
              <a:solidFill>
                <a:srgbClr val="AA8E2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D5723-E1A4-4185-AC05-4B252F01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2D128-A3D3-45B9-B081-3537C9F5D700}"/>
              </a:ext>
            </a:extLst>
          </p:cNvPr>
          <p:cNvSpPr txBox="1">
            <a:spLocks/>
          </p:cNvSpPr>
          <p:nvPr/>
        </p:nvSpPr>
        <p:spPr>
          <a:xfrm>
            <a:off x="272917" y="301998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HK" sz="2400" b="1" i="1" dirty="0">
                <a:solidFill>
                  <a:srgbClr val="AA8E2D"/>
                </a:solidFill>
              </a:rPr>
              <a:t>World Class Recognition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730FEB-7D72-F8DC-9332-CC7D33F50022}"/>
              </a:ext>
            </a:extLst>
          </p:cNvPr>
          <p:cNvGrpSpPr/>
          <p:nvPr/>
        </p:nvGrpSpPr>
        <p:grpSpPr>
          <a:xfrm>
            <a:off x="1128464" y="866117"/>
            <a:ext cx="9683559" cy="5056572"/>
            <a:chOff x="1128464" y="866117"/>
            <a:chExt cx="9683559" cy="505657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4CA64D7-9570-262A-1893-D6CAC6EB088C}"/>
                </a:ext>
              </a:extLst>
            </p:cNvPr>
            <p:cNvSpPr/>
            <p:nvPr/>
          </p:nvSpPr>
          <p:spPr>
            <a:xfrm>
              <a:off x="2569765" y="866117"/>
              <a:ext cx="7239041" cy="2254915"/>
            </a:xfrm>
            <a:custGeom>
              <a:avLst/>
              <a:gdLst>
                <a:gd name="connsiteX0" fmla="*/ 0 w 7239041"/>
                <a:gd name="connsiteY0" fmla="*/ 375827 h 2254915"/>
                <a:gd name="connsiteX1" fmla="*/ 375827 w 7239041"/>
                <a:gd name="connsiteY1" fmla="*/ 0 h 2254915"/>
                <a:gd name="connsiteX2" fmla="*/ 6863214 w 7239041"/>
                <a:gd name="connsiteY2" fmla="*/ 0 h 2254915"/>
                <a:gd name="connsiteX3" fmla="*/ 7239041 w 7239041"/>
                <a:gd name="connsiteY3" fmla="*/ 375827 h 2254915"/>
                <a:gd name="connsiteX4" fmla="*/ 7239041 w 7239041"/>
                <a:gd name="connsiteY4" fmla="*/ 1879088 h 2254915"/>
                <a:gd name="connsiteX5" fmla="*/ 6863214 w 7239041"/>
                <a:gd name="connsiteY5" fmla="*/ 2254915 h 2254915"/>
                <a:gd name="connsiteX6" fmla="*/ 375827 w 7239041"/>
                <a:gd name="connsiteY6" fmla="*/ 2254915 h 2254915"/>
                <a:gd name="connsiteX7" fmla="*/ 0 w 7239041"/>
                <a:gd name="connsiteY7" fmla="*/ 1879088 h 2254915"/>
                <a:gd name="connsiteX8" fmla="*/ 0 w 7239041"/>
                <a:gd name="connsiteY8" fmla="*/ 375827 h 225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41" h="2254915">
                  <a:moveTo>
                    <a:pt x="0" y="375827"/>
                  </a:moveTo>
                  <a:cubicBezTo>
                    <a:pt x="0" y="168263"/>
                    <a:pt x="168263" y="0"/>
                    <a:pt x="375827" y="0"/>
                  </a:cubicBezTo>
                  <a:lnTo>
                    <a:pt x="6863214" y="0"/>
                  </a:lnTo>
                  <a:cubicBezTo>
                    <a:pt x="7070778" y="0"/>
                    <a:pt x="7239041" y="168263"/>
                    <a:pt x="7239041" y="375827"/>
                  </a:cubicBezTo>
                  <a:lnTo>
                    <a:pt x="7239041" y="1879088"/>
                  </a:lnTo>
                  <a:cubicBezTo>
                    <a:pt x="7239041" y="2086652"/>
                    <a:pt x="7070778" y="2254915"/>
                    <a:pt x="6863214" y="2254915"/>
                  </a:cubicBezTo>
                  <a:lnTo>
                    <a:pt x="375827" y="2254915"/>
                  </a:lnTo>
                  <a:cubicBezTo>
                    <a:pt x="168263" y="2254915"/>
                    <a:pt x="0" y="2086652"/>
                    <a:pt x="0" y="1879088"/>
                  </a:cubicBezTo>
                  <a:lnTo>
                    <a:pt x="0" y="37582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43266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182" tIns="186276" rIns="186276" bIns="186276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AA8E2D"/>
                  </a:solidFill>
                  <a:latin typeface="+mn-lt"/>
                  <a:ea typeface="Roboto Condensed" panose="02000000000000000000" pitchFamily="2" charset="0"/>
                </a:rPr>
                <a:t>Worldwide accreditation</a:t>
              </a:r>
            </a:p>
            <a:p>
              <a:pPr marL="171450" lvl="1" indent="-171450" algn="l" defTabSz="800100">
                <a:lnSpc>
                  <a:spcPts val="24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One of the first Asian business schools accredited by both the </a:t>
              </a: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Association to Advance Collegiate Schools of Business </a:t>
              </a:r>
              <a:r>
                <a:rPr lang="en-US" sz="180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(</a:t>
              </a: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AACSB) </a:t>
              </a:r>
              <a:r>
                <a:rPr lang="en-US" sz="1800" b="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and</a:t>
              </a: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 European Quality Improvement System (EQUIS)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6DB5BA3-63E6-8083-1BA3-3187398D769F}"/>
                </a:ext>
              </a:extLst>
            </p:cNvPr>
            <p:cNvSpPr/>
            <p:nvPr/>
          </p:nvSpPr>
          <p:spPr>
            <a:xfrm>
              <a:off x="2375855" y="3293263"/>
              <a:ext cx="8436168" cy="2629426"/>
            </a:xfrm>
            <a:custGeom>
              <a:avLst/>
              <a:gdLst>
                <a:gd name="connsiteX0" fmla="*/ 0 w 8436168"/>
                <a:gd name="connsiteY0" fmla="*/ 438246 h 2629426"/>
                <a:gd name="connsiteX1" fmla="*/ 438246 w 8436168"/>
                <a:gd name="connsiteY1" fmla="*/ 0 h 2629426"/>
                <a:gd name="connsiteX2" fmla="*/ 7997922 w 8436168"/>
                <a:gd name="connsiteY2" fmla="*/ 0 h 2629426"/>
                <a:gd name="connsiteX3" fmla="*/ 8436168 w 8436168"/>
                <a:gd name="connsiteY3" fmla="*/ 438246 h 2629426"/>
                <a:gd name="connsiteX4" fmla="*/ 8436168 w 8436168"/>
                <a:gd name="connsiteY4" fmla="*/ 2191180 h 2629426"/>
                <a:gd name="connsiteX5" fmla="*/ 7997922 w 8436168"/>
                <a:gd name="connsiteY5" fmla="*/ 2629426 h 2629426"/>
                <a:gd name="connsiteX6" fmla="*/ 438246 w 8436168"/>
                <a:gd name="connsiteY6" fmla="*/ 2629426 h 2629426"/>
                <a:gd name="connsiteX7" fmla="*/ 0 w 8436168"/>
                <a:gd name="connsiteY7" fmla="*/ 2191180 h 2629426"/>
                <a:gd name="connsiteX8" fmla="*/ 0 w 8436168"/>
                <a:gd name="connsiteY8" fmla="*/ 438246 h 262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6168" h="2629426">
                  <a:moveTo>
                    <a:pt x="0" y="438246"/>
                  </a:moveTo>
                  <a:cubicBezTo>
                    <a:pt x="0" y="196209"/>
                    <a:pt x="196209" y="0"/>
                    <a:pt x="438246" y="0"/>
                  </a:cubicBezTo>
                  <a:lnTo>
                    <a:pt x="7997922" y="0"/>
                  </a:lnTo>
                  <a:cubicBezTo>
                    <a:pt x="8239959" y="0"/>
                    <a:pt x="8436168" y="196209"/>
                    <a:pt x="8436168" y="438246"/>
                  </a:cubicBezTo>
                  <a:lnTo>
                    <a:pt x="8436168" y="2191180"/>
                  </a:lnTo>
                  <a:cubicBezTo>
                    <a:pt x="8436168" y="2433217"/>
                    <a:pt x="8239959" y="2629426"/>
                    <a:pt x="7997922" y="2629426"/>
                  </a:cubicBezTo>
                  <a:lnTo>
                    <a:pt x="438246" y="2629426"/>
                  </a:lnTo>
                  <a:cubicBezTo>
                    <a:pt x="196209" y="2629426"/>
                    <a:pt x="0" y="2433217"/>
                    <a:pt x="0" y="2191180"/>
                  </a:cubicBezTo>
                  <a:lnTo>
                    <a:pt x="0" y="43824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43266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65464" tIns="204558" rIns="204558" bIns="204558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2000" b="1" kern="1200" dirty="0">
                  <a:solidFill>
                    <a:srgbClr val="AA8E2D"/>
                  </a:solidFill>
                  <a:latin typeface="+mn-lt"/>
                  <a:ea typeface="Roboto Condensed" panose="02000000000000000000" pitchFamily="2" charset="0"/>
                </a:rPr>
                <a:t>High Quality Research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Asia No.1 </a:t>
              </a:r>
              <a:r>
                <a:rPr lang="en-US" sz="180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(2005-2023) by University of Texas at Dallas </a:t>
              </a:r>
              <a:r>
                <a:rPr lang="en-HK" sz="180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Worldwide Business School Research Rankings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No.1 in University Employability in Hong Kong </a:t>
              </a:r>
              <a:r>
                <a:rPr lang="en-US" sz="1800" b="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by Times Higher Education Global University Employability Rankings 2025</a:t>
              </a:r>
              <a:endParaRPr lang="en-HK" sz="1800" b="0" kern="1200" dirty="0">
                <a:solidFill>
                  <a:srgbClr val="043266"/>
                </a:solidFill>
                <a:latin typeface="+mn-lt"/>
                <a:ea typeface="Nirmala UI Semilight" panose="020B0402040204020203" pitchFamily="34" charset="0"/>
                <a:cs typeface="Nirmala UI Semilight" panose="020B0402040204020203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No.1 in Business &amp; Economics Subject Amongst Universities in Hong Kong </a:t>
              </a:r>
              <a:r>
                <a:rPr lang="en-US" sz="1800" b="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by</a:t>
              </a:r>
              <a:r>
                <a:rPr lang="en-US" sz="1800" b="1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 </a:t>
              </a:r>
              <a:r>
                <a:rPr lang="en-US" sz="1800" b="0" kern="1200" dirty="0">
                  <a:solidFill>
                    <a:srgbClr val="043266"/>
                  </a:solidFill>
                  <a:latin typeface="+mn-lt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Times Higher Education World University Rankings 2024</a:t>
              </a:r>
              <a:endParaRPr lang="en-HK" sz="1800" b="0" kern="1200" dirty="0">
                <a:solidFill>
                  <a:srgbClr val="043266"/>
                </a:solidFill>
                <a:latin typeface="+mn-lt"/>
                <a:ea typeface="Nirmala UI Semilight" panose="020B0402040204020203" pitchFamily="34" charset="0"/>
                <a:cs typeface="Nirmala UI Semilight" panose="020B04020402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2C33B6-211F-DA08-AEBE-3A19A9339D3F}"/>
                </a:ext>
              </a:extLst>
            </p:cNvPr>
            <p:cNvSpPr/>
            <p:nvPr/>
          </p:nvSpPr>
          <p:spPr>
            <a:xfrm>
              <a:off x="1128464" y="3660044"/>
              <a:ext cx="2461449" cy="1433121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7E75F2-F859-5CA3-033B-1692A9EB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64" y="1143597"/>
            <a:ext cx="1657585" cy="678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0B204-444B-2C2F-48A3-8C24AA485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06" y="1751308"/>
            <a:ext cx="1179490" cy="80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7" y="3830769"/>
            <a:ext cx="3105150" cy="238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625400" y="1057593"/>
            <a:ext cx="4831682" cy="17716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000">
                <a:solidFill>
                  <a:srgbClr val="043266"/>
                </a:solidFill>
              </a:rPr>
              <a:t>Since our </a:t>
            </a:r>
            <a:r>
              <a:rPr lang="en-US" altLang="zh-HK" sz="2000" dirty="0">
                <a:solidFill>
                  <a:srgbClr val="043266"/>
                </a:solidFill>
              </a:rPr>
              <a:t>establishment in 1991, our six departments strive to provide first-rate business education to our highly diverse and high-caliber students, encompassing: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H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9033"/>
            <a:ext cx="6296025" cy="3543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-1" y="7006"/>
            <a:ext cx="6296025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 </a:t>
            </a:r>
            <a:r>
              <a:rPr lang="en-HK" sz="2400" b="1" i="1" dirty="0">
                <a:solidFill>
                  <a:srgbClr val="AA8E2D"/>
                </a:solidFill>
              </a:rPr>
              <a:t>About the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DE065-955F-47E3-9FC2-9CB2F91E092F}"/>
              </a:ext>
            </a:extLst>
          </p:cNvPr>
          <p:cNvSpPr txBox="1"/>
          <p:nvPr/>
        </p:nvSpPr>
        <p:spPr>
          <a:xfrm>
            <a:off x="6689409" y="2426336"/>
            <a:ext cx="4947534" cy="3031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Accounting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Economics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Finance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Information Systems, Business Statistics &amp; Operations Management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Management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000" b="1" dirty="0">
                <a:solidFill>
                  <a:srgbClr val="AA8E2D"/>
                </a:solidFill>
              </a:rPr>
              <a:t>Marketing </a:t>
            </a:r>
          </a:p>
        </p:txBody>
      </p:sp>
    </p:spTree>
    <p:extLst>
      <p:ext uri="{BB962C8B-B14F-4D97-AF65-F5344CB8AC3E}">
        <p14:creationId xmlns:p14="http://schemas.microsoft.com/office/powerpoint/2010/main" val="85700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B075F-7156-4361-A963-58BBBAA2E5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6366" y="5298331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A6E0AC5-31FB-4BC8-8D23-0C71AF5834A2}"/>
              </a:ext>
            </a:extLst>
          </p:cNvPr>
          <p:cNvGraphicFramePr/>
          <p:nvPr/>
        </p:nvGraphicFramePr>
        <p:xfrm>
          <a:off x="334975" y="876902"/>
          <a:ext cx="4895393" cy="503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DBEED169-4CDA-4C96-A57F-8F2C225E3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691964"/>
              </p:ext>
            </p:extLst>
          </p:nvPr>
        </p:nvGraphicFramePr>
        <p:xfrm>
          <a:off x="5386590" y="301999"/>
          <a:ext cx="6349336" cy="560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009F2D8-EBD8-417F-986B-F9FFCDC16FB4}"/>
              </a:ext>
            </a:extLst>
          </p:cNvPr>
          <p:cNvSpPr txBox="1"/>
          <p:nvPr/>
        </p:nvSpPr>
        <p:spPr>
          <a:xfrm>
            <a:off x="5121141" y="6284996"/>
            <a:ext cx="60103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*According to the Non-local Higher and Professional Education (Regulation) Ordinance, this program is an exempted course. It is a matter of discretion for individual employers to recognize any qualification to which this course may lead.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339" y="390525"/>
            <a:ext cx="2349661" cy="1566560"/>
          </a:xfrm>
          <a:prstGeom prst="round1Rect">
            <a:avLst>
              <a:gd name="adj" fmla="val 50000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5386590" y="5372662"/>
            <a:ext cx="6349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Nirmala UI Semilight" panose="020B0402040204020203" pitchFamily="34" charset="0"/>
                <a:cs typeface="Nirmala UI Semilight" panose="020B0402040204020203" pitchFamily="34" charset="0"/>
              </a:rPr>
              <a:t>Accounting, Economics, Finance, Information Systems, Business Statistics, Management, Marketing, and Operations Management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srgbClr val="043266"/>
              </a:solidFill>
              <a:effectLst/>
              <a:uLnTx/>
              <a:uFillTx/>
              <a:latin typeface="Calibri" panose="020F0502020204030204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A4FA5C-8DD7-B4F0-2469-62CB00EE1B1C}"/>
              </a:ext>
            </a:extLst>
          </p:cNvPr>
          <p:cNvSpPr/>
          <p:nvPr/>
        </p:nvSpPr>
        <p:spPr>
          <a:xfrm>
            <a:off x="0" y="0"/>
            <a:ext cx="5230368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AA8E2D"/>
                </a:solidFill>
              </a:rPr>
              <a:t>  </a:t>
            </a:r>
          </a:p>
          <a:p>
            <a:r>
              <a:rPr lang="en-US" sz="2400" b="1" i="1" dirty="0">
                <a:solidFill>
                  <a:srgbClr val="AA8E2D"/>
                </a:solidFill>
              </a:rPr>
              <a:t>  A Full Range of Program Offerings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5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8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10281" y="692817"/>
            <a:ext cx="6053328" cy="49479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000" b="1" dirty="0">
                <a:solidFill>
                  <a:srgbClr val="043266"/>
                </a:solidFill>
              </a:rPr>
              <a:t>Research Centers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Business and Social Analytics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Business Strategy and Innovation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Economic Policy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Investing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Securities Analysis with Financial Technology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Roger King Center for Asian Family Business and Family Office</a:t>
            </a:r>
            <a:endParaRPr lang="en-US" altLang="zh-H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Thompson Center for Business Case Studies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HKUST Institute for Financial Research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HKUST Li &amp; Fung Supply Chain Institute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altLang="zh-HK" sz="1000" b="1" dirty="0">
                <a:solidFill>
                  <a:srgbClr val="043266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altLang="zh-HK" sz="2000" b="1" dirty="0">
                <a:solidFill>
                  <a:srgbClr val="043266"/>
                </a:solidFill>
              </a:rPr>
              <a:t>Research Teams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Fintech Research Project Team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Green Finance Research Project Team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 Innovation, Consultancy, and Strategy Team</a:t>
            </a:r>
            <a:endParaRPr lang="en-US" altLang="zh-HK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1000" b="1" dirty="0">
                <a:solidFill>
                  <a:srgbClr val="043266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000" b="1" dirty="0">
                <a:solidFill>
                  <a:srgbClr val="043266"/>
                </a:solidFill>
              </a:rPr>
              <a:t>Education Centers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H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 for Business Education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HK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5309294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 </a:t>
            </a:r>
            <a:r>
              <a:rPr lang="en-HK" sz="2400" b="1" i="1" dirty="0">
                <a:solidFill>
                  <a:srgbClr val="AA8E2D"/>
                </a:solidFill>
              </a:rPr>
              <a:t>Research Powerhouse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3B3848-54D1-92E0-6C85-072C5621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5022"/>
          <a:stretch/>
        </p:blipFill>
        <p:spPr bwMode="auto">
          <a:xfrm>
            <a:off x="128391" y="1148645"/>
            <a:ext cx="2683931" cy="1804322"/>
          </a:xfrm>
          <a:prstGeom prst="round1Rect">
            <a:avLst>
              <a:gd name="adj" fmla="val 200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8A7B723-0C49-A798-BD5C-7D5AF027B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07"/>
          <a:stretch/>
        </p:blipFill>
        <p:spPr bwMode="auto">
          <a:xfrm>
            <a:off x="2986219" y="2528089"/>
            <a:ext cx="2540081" cy="1707617"/>
          </a:xfrm>
          <a:prstGeom prst="round1Rect">
            <a:avLst>
              <a:gd name="adj" fmla="val 221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29E51BED-BB06-C4F3-D734-25B34DA0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0" y="4510570"/>
            <a:ext cx="3436411" cy="1130234"/>
          </a:xfrm>
          <a:prstGeom prst="round1Rect">
            <a:avLst>
              <a:gd name="adj" fmla="val 26075"/>
            </a:avLst>
          </a:prstGeom>
        </p:spPr>
      </p:pic>
    </p:spTree>
    <p:extLst>
      <p:ext uri="{BB962C8B-B14F-4D97-AF65-F5344CB8AC3E}">
        <p14:creationId xmlns:p14="http://schemas.microsoft.com/office/powerpoint/2010/main" val="45592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075F-7156-4361-A963-58BBBAA2E5CD}" type="slidenum">
              <a:rPr lang="en-US" smtClean="0">
                <a:latin typeface="Calibri (Body)"/>
              </a:rPr>
              <a:t>9</a:t>
            </a:fld>
            <a:endParaRPr lang="en-US">
              <a:latin typeface="Calibri (Body)"/>
            </a:endParaRPr>
          </a:p>
        </p:txBody>
      </p:sp>
      <p:pic>
        <p:nvPicPr>
          <p:cNvPr id="22" name="Picture 2" descr="http://www.bm.ust.hk/files/global-photo.jpg">
            <a:extLst>
              <a:ext uri="{FF2B5EF4-FFF2-40B4-BE49-F238E27FC236}">
                <a16:creationId xmlns:a16="http://schemas.microsoft.com/office/drawing/2014/main" id="{2AF60DF9-55DB-4127-9D08-0B5E96EBB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" t="-478" r="13311" b="478"/>
          <a:stretch/>
        </p:blipFill>
        <p:spPr bwMode="auto">
          <a:xfrm>
            <a:off x="1" y="1155637"/>
            <a:ext cx="3951721" cy="2922587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3081C6E-51E1-4D5B-B21B-0D6111D70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865594"/>
              </p:ext>
            </p:extLst>
          </p:nvPr>
        </p:nvGraphicFramePr>
        <p:xfrm>
          <a:off x="4197096" y="1131698"/>
          <a:ext cx="7781544" cy="4518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7006"/>
            <a:ext cx="5559552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  <a:latin typeface="Calibri (Body)"/>
              </a:rPr>
              <a:t> </a:t>
            </a:r>
            <a:endParaRPr lang="en-HK" sz="2400" b="1" i="1" dirty="0">
              <a:solidFill>
                <a:srgbClr val="AA8E2D"/>
              </a:solidFill>
              <a:latin typeface="Calibri (Bod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0" y="0"/>
            <a:ext cx="6028783" cy="86677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4000" dirty="0">
                <a:solidFill>
                  <a:srgbClr val="043266"/>
                </a:solidFill>
              </a:rPr>
              <a:t>  </a:t>
            </a:r>
            <a:endParaRPr lang="en-HK" sz="2800" dirty="0">
              <a:solidFill>
                <a:srgbClr val="043266"/>
              </a:solidFill>
            </a:endParaRPr>
          </a:p>
          <a:p>
            <a:r>
              <a:rPr lang="en-US" sz="2400" b="1" i="1" dirty="0">
                <a:solidFill>
                  <a:srgbClr val="AA8E2D"/>
                </a:solidFill>
              </a:rPr>
              <a:t>   International Character with Asian Focus</a:t>
            </a:r>
          </a:p>
          <a:p>
            <a:endParaRPr lang="en-HK" sz="2400" b="1" i="1" dirty="0">
              <a:solidFill>
                <a:srgbClr val="AA8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6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US Business School PPT template (16to9) (Aug 2018)" id="{94F1FD5A-185B-49E8-817B-B33468AD9555}" vid="{9A94D7F3-B93D-4202-A62C-169BCABD1E8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(draft) SAC Annual Meeting 2018_PPT for Dean</Template>
  <TotalTime>54912</TotalTime>
  <Words>1850</Words>
  <Application>Microsoft Office PowerPoint</Application>
  <PresentationFormat>Widescreen</PresentationFormat>
  <Paragraphs>318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 (Body)</vt:lpstr>
      <vt:lpstr>Arial</vt:lpstr>
      <vt:lpstr>Calibri</vt:lpstr>
      <vt:lpstr>Calibri Light</vt:lpstr>
      <vt:lpstr>Cambria</vt:lpstr>
      <vt:lpstr>Nirmala UI Semilight</vt:lpstr>
      <vt:lpstr>Roboto Condensed</vt:lpstr>
      <vt:lpstr>Office 佈景主題</vt:lpstr>
      <vt:lpstr>HKUST Business School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Advisory Council  Annual Meeting 2018</dc:title>
  <dc:creator>Milky</dc:creator>
  <cp:lastModifiedBy>LEE Danny</cp:lastModifiedBy>
  <cp:revision>2838</cp:revision>
  <cp:lastPrinted>2025-03-28T05:03:36Z</cp:lastPrinted>
  <dcterms:created xsi:type="dcterms:W3CDTF">2018-09-08T14:49:06Z</dcterms:created>
  <dcterms:modified xsi:type="dcterms:W3CDTF">2025-04-25T10:05:40Z</dcterms:modified>
</cp:coreProperties>
</file>